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8"/>
  </p:notesMasterIdLst>
  <p:sldIdLst>
    <p:sldId id="279" r:id="rId2"/>
    <p:sldId id="259" r:id="rId3"/>
    <p:sldId id="282" r:id="rId4"/>
    <p:sldId id="289" r:id="rId5"/>
    <p:sldId id="290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10" r:id="rId14"/>
    <p:sldId id="311" r:id="rId15"/>
    <p:sldId id="312" r:id="rId16"/>
    <p:sldId id="31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357382"/>
    <a:srgbClr val="000000"/>
    <a:srgbClr val="FFFFFF"/>
    <a:srgbClr val="EDEDE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00F5DC-712A-A4DF-F058-97F9D6C9FEC6}" v="147" dt="2023-06-21T12:53:47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C8D38-2AA8-45A2-800B-696062C9C6AC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07EF27-FC8D-4061-BD91-24973731A55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Medicine &amp; health care</a:t>
          </a:r>
        </a:p>
      </dgm:t>
    </dgm:pt>
    <dgm:pt modelId="{882DC9D7-AD63-45E3-A2C2-5E496B1CD1C2}" type="parTrans" cxnId="{3088205F-6D9F-44BC-ABA2-8C973371DBCD}">
      <dgm:prSet/>
      <dgm:spPr/>
      <dgm:t>
        <a:bodyPr/>
        <a:lstStyle/>
        <a:p>
          <a:endParaRPr lang="en-GB"/>
        </a:p>
      </dgm:t>
    </dgm:pt>
    <dgm:pt modelId="{C29CDC23-889A-4ABD-BF3D-893753C4794B}" type="sibTrans" cxnId="{3088205F-6D9F-44BC-ABA2-8C973371DBCD}">
      <dgm:prSet/>
      <dgm:spPr/>
      <dgm:t>
        <a:bodyPr/>
        <a:lstStyle/>
        <a:p>
          <a:endParaRPr lang="en-GB"/>
        </a:p>
      </dgm:t>
    </dgm:pt>
    <dgm:pt modelId="{F4AF1602-09E6-4B92-8AEB-C799352E1994}">
      <dgm:prSet phldrT="[Text]"/>
      <dgm:spPr/>
      <dgm:t>
        <a:bodyPr/>
        <a:lstStyle/>
        <a:p>
          <a:r>
            <a:rPr lang="en-GB">
              <a:solidFill>
                <a:srgbClr val="595959"/>
              </a:solidFill>
            </a:rPr>
            <a:t>Discuss the </a:t>
          </a:r>
          <a:r>
            <a:rPr lang="en-GB" b="1">
              <a:solidFill>
                <a:srgbClr val="595959"/>
              </a:solidFill>
            </a:rPr>
            <a:t>benefits</a:t>
          </a:r>
          <a:r>
            <a:rPr lang="en-GB">
              <a:solidFill>
                <a:srgbClr val="595959"/>
              </a:solidFill>
            </a:rPr>
            <a:t>, </a:t>
          </a:r>
          <a:r>
            <a:rPr lang="en-GB" b="1">
              <a:solidFill>
                <a:srgbClr val="595959"/>
              </a:solidFill>
            </a:rPr>
            <a:t>limitations</a:t>
          </a:r>
          <a:r>
            <a:rPr lang="en-GB">
              <a:solidFill>
                <a:srgbClr val="595959"/>
              </a:solidFill>
            </a:rPr>
            <a:t> and </a:t>
          </a:r>
          <a:r>
            <a:rPr lang="en-GB" b="1">
              <a:solidFill>
                <a:srgbClr val="595959"/>
              </a:solidFill>
            </a:rPr>
            <a:t>risks</a:t>
          </a:r>
          <a:r>
            <a:rPr lang="en-GB">
              <a:solidFill>
                <a:srgbClr val="595959"/>
              </a:solidFill>
            </a:rPr>
            <a:t> of augmented reality in this context: </a:t>
          </a:r>
        </a:p>
      </dgm:t>
    </dgm:pt>
    <dgm:pt modelId="{7954FAAD-FD0C-4F31-90E9-00F0C20043F2}" type="parTrans" cxnId="{AE006CE2-7FBF-448A-A488-C2B85E8F54A3}">
      <dgm:prSet/>
      <dgm:spPr/>
      <dgm:t>
        <a:bodyPr/>
        <a:lstStyle/>
        <a:p>
          <a:endParaRPr lang="en-GB"/>
        </a:p>
      </dgm:t>
    </dgm:pt>
    <dgm:pt modelId="{D0B95B99-0E85-443A-9FD6-909899D4CADC}" type="sibTrans" cxnId="{AE006CE2-7FBF-448A-A488-C2B85E8F54A3}">
      <dgm:prSet/>
      <dgm:spPr/>
      <dgm:t>
        <a:bodyPr/>
        <a:lstStyle/>
        <a:p>
          <a:endParaRPr lang="en-GB"/>
        </a:p>
      </dgm:t>
    </dgm:pt>
    <dgm:pt modelId="{CCAF4EC8-2E4C-49C4-8BD6-C624BF0BE578}">
      <dgm:prSet phldrT="[Text]"/>
      <dgm:spPr/>
      <dgm:t>
        <a:bodyPr/>
        <a:lstStyle/>
        <a:p>
          <a:r>
            <a:rPr lang="en-GB">
              <a:solidFill>
                <a:srgbClr val="595959"/>
              </a:solidFill>
            </a:rPr>
            <a:t>Enter your answer here</a:t>
          </a:r>
        </a:p>
      </dgm:t>
    </dgm:pt>
    <dgm:pt modelId="{18A0C499-86CC-477A-BD0E-C9CB835FE659}" type="parTrans" cxnId="{1E1EFF5F-077E-4468-AACE-6B396523D434}">
      <dgm:prSet/>
      <dgm:spPr/>
      <dgm:t>
        <a:bodyPr/>
        <a:lstStyle/>
        <a:p>
          <a:endParaRPr lang="en-GB"/>
        </a:p>
      </dgm:t>
    </dgm:pt>
    <dgm:pt modelId="{3DACC9E5-CE82-46B2-8E60-C14B08BF2BB7}" type="sibTrans" cxnId="{1E1EFF5F-077E-4468-AACE-6B396523D434}">
      <dgm:prSet/>
      <dgm:spPr/>
      <dgm:t>
        <a:bodyPr/>
        <a:lstStyle/>
        <a:p>
          <a:endParaRPr lang="en-GB"/>
        </a:p>
      </dgm:t>
    </dgm:pt>
    <dgm:pt modelId="{84609A2F-4516-40C6-BE59-475831C0A80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Gaming &amp; entertainment</a:t>
          </a:r>
        </a:p>
      </dgm:t>
    </dgm:pt>
    <dgm:pt modelId="{9844A9FE-3601-4327-83CC-9AA24DAB28AD}" type="parTrans" cxnId="{B86A38FA-9DBC-4F99-9A93-CA6505845913}">
      <dgm:prSet/>
      <dgm:spPr/>
      <dgm:t>
        <a:bodyPr/>
        <a:lstStyle/>
        <a:p>
          <a:endParaRPr lang="en-GB"/>
        </a:p>
      </dgm:t>
    </dgm:pt>
    <dgm:pt modelId="{DC75311E-79C8-4B68-B68D-10C8D4534EE9}" type="sibTrans" cxnId="{B86A38FA-9DBC-4F99-9A93-CA6505845913}">
      <dgm:prSet/>
      <dgm:spPr/>
      <dgm:t>
        <a:bodyPr/>
        <a:lstStyle/>
        <a:p>
          <a:endParaRPr lang="en-GB"/>
        </a:p>
      </dgm:t>
    </dgm:pt>
    <dgm:pt modelId="{629AFC3C-22BC-413E-A6DA-62DB411F23E1}">
      <dgm:prSet phldrT="[Text]"/>
      <dgm:spPr/>
      <dgm:t>
        <a:bodyPr/>
        <a:lstStyle/>
        <a:p>
          <a:r>
            <a:rPr lang="en-GB">
              <a:solidFill>
                <a:srgbClr val="595959"/>
              </a:solidFill>
            </a:rPr>
            <a:t>Discuss the </a:t>
          </a:r>
          <a:r>
            <a:rPr lang="en-GB" b="1">
              <a:solidFill>
                <a:srgbClr val="595959"/>
              </a:solidFill>
            </a:rPr>
            <a:t>benefits</a:t>
          </a:r>
          <a:r>
            <a:rPr lang="en-GB">
              <a:solidFill>
                <a:srgbClr val="595959"/>
              </a:solidFill>
            </a:rPr>
            <a:t>, </a:t>
          </a:r>
          <a:r>
            <a:rPr lang="en-GB" b="1">
              <a:solidFill>
                <a:srgbClr val="595959"/>
              </a:solidFill>
            </a:rPr>
            <a:t>limitations</a:t>
          </a:r>
          <a:r>
            <a:rPr lang="en-GB">
              <a:solidFill>
                <a:srgbClr val="595959"/>
              </a:solidFill>
            </a:rPr>
            <a:t> and </a:t>
          </a:r>
          <a:r>
            <a:rPr lang="en-GB" b="1">
              <a:solidFill>
                <a:srgbClr val="595959"/>
              </a:solidFill>
            </a:rPr>
            <a:t>risks</a:t>
          </a:r>
          <a:r>
            <a:rPr lang="en-GB">
              <a:solidFill>
                <a:srgbClr val="595959"/>
              </a:solidFill>
            </a:rPr>
            <a:t> of augmented reality in this context: </a:t>
          </a:r>
        </a:p>
      </dgm:t>
    </dgm:pt>
    <dgm:pt modelId="{2875B97B-49D9-4243-A227-758088F23CB3}" type="parTrans" cxnId="{63C2B32F-AACA-4F60-86BC-33F28B3BF7B9}">
      <dgm:prSet/>
      <dgm:spPr/>
      <dgm:t>
        <a:bodyPr/>
        <a:lstStyle/>
        <a:p>
          <a:endParaRPr lang="en-GB"/>
        </a:p>
      </dgm:t>
    </dgm:pt>
    <dgm:pt modelId="{0F2390A9-181E-460F-A41E-ABEAF8874C71}" type="sibTrans" cxnId="{63C2B32F-AACA-4F60-86BC-33F28B3BF7B9}">
      <dgm:prSet/>
      <dgm:spPr/>
      <dgm:t>
        <a:bodyPr/>
        <a:lstStyle/>
        <a:p>
          <a:endParaRPr lang="en-GB"/>
        </a:p>
      </dgm:t>
    </dgm:pt>
    <dgm:pt modelId="{B46A618E-2CAE-4959-94EC-D552035A2A9D}">
      <dgm:prSet phldrT="[Text]"/>
      <dgm:spPr/>
      <dgm:t>
        <a:bodyPr/>
        <a:lstStyle/>
        <a:p>
          <a:r>
            <a:rPr lang="en-GB">
              <a:solidFill>
                <a:srgbClr val="595959"/>
              </a:solidFill>
            </a:rPr>
            <a:t>Enter your answer here</a:t>
          </a:r>
        </a:p>
      </dgm:t>
    </dgm:pt>
    <dgm:pt modelId="{2789AB17-EC19-4F98-862D-F3DBB251FDF8}" type="parTrans" cxnId="{872F59B8-A6C8-46EB-AC89-D19EDD62EDF3}">
      <dgm:prSet/>
      <dgm:spPr/>
      <dgm:t>
        <a:bodyPr/>
        <a:lstStyle/>
        <a:p>
          <a:endParaRPr lang="en-GB"/>
        </a:p>
      </dgm:t>
    </dgm:pt>
    <dgm:pt modelId="{0848EB63-FC38-44E3-AAFB-B758876DC1C4}" type="sibTrans" cxnId="{872F59B8-A6C8-46EB-AC89-D19EDD62EDF3}">
      <dgm:prSet/>
      <dgm:spPr/>
      <dgm:t>
        <a:bodyPr/>
        <a:lstStyle/>
        <a:p>
          <a:endParaRPr lang="en-GB"/>
        </a:p>
      </dgm:t>
    </dgm:pt>
    <dgm:pt modelId="{A1ECDEF2-3950-4CD5-82D8-8B9D3B8B83C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Schools &amp; learning</a:t>
          </a:r>
        </a:p>
      </dgm:t>
    </dgm:pt>
    <dgm:pt modelId="{C05F343C-D8C6-4525-AF53-C4C11991B844}" type="parTrans" cxnId="{A6040A73-3FA8-47D3-A1DB-560F358CDC37}">
      <dgm:prSet/>
      <dgm:spPr/>
      <dgm:t>
        <a:bodyPr/>
        <a:lstStyle/>
        <a:p>
          <a:endParaRPr lang="en-GB"/>
        </a:p>
      </dgm:t>
    </dgm:pt>
    <dgm:pt modelId="{AF0D59E5-2FBB-4D84-AAE3-E18F933396C9}" type="sibTrans" cxnId="{A6040A73-3FA8-47D3-A1DB-560F358CDC37}">
      <dgm:prSet/>
      <dgm:spPr/>
      <dgm:t>
        <a:bodyPr/>
        <a:lstStyle/>
        <a:p>
          <a:endParaRPr lang="en-GB"/>
        </a:p>
      </dgm:t>
    </dgm:pt>
    <dgm:pt modelId="{16B28F01-36C6-4466-A798-586058EFC08A}">
      <dgm:prSet phldrT="[Text]"/>
      <dgm:spPr/>
      <dgm:t>
        <a:bodyPr/>
        <a:lstStyle/>
        <a:p>
          <a:r>
            <a:rPr lang="en-GB">
              <a:solidFill>
                <a:srgbClr val="595959"/>
              </a:solidFill>
            </a:rPr>
            <a:t>Discuss the </a:t>
          </a:r>
          <a:r>
            <a:rPr lang="en-GB" b="1">
              <a:solidFill>
                <a:srgbClr val="595959"/>
              </a:solidFill>
            </a:rPr>
            <a:t>benefits</a:t>
          </a:r>
          <a:r>
            <a:rPr lang="en-GB">
              <a:solidFill>
                <a:srgbClr val="595959"/>
              </a:solidFill>
            </a:rPr>
            <a:t>, </a:t>
          </a:r>
          <a:r>
            <a:rPr lang="en-GB" b="1">
              <a:solidFill>
                <a:srgbClr val="595959"/>
              </a:solidFill>
            </a:rPr>
            <a:t>limitations</a:t>
          </a:r>
          <a:r>
            <a:rPr lang="en-GB">
              <a:solidFill>
                <a:srgbClr val="595959"/>
              </a:solidFill>
            </a:rPr>
            <a:t> and </a:t>
          </a:r>
          <a:r>
            <a:rPr lang="en-GB" b="1">
              <a:solidFill>
                <a:srgbClr val="595959"/>
              </a:solidFill>
            </a:rPr>
            <a:t>risks</a:t>
          </a:r>
          <a:r>
            <a:rPr lang="en-GB">
              <a:solidFill>
                <a:srgbClr val="595959"/>
              </a:solidFill>
            </a:rPr>
            <a:t> of augmented reality in this context: </a:t>
          </a:r>
        </a:p>
      </dgm:t>
    </dgm:pt>
    <dgm:pt modelId="{045B468F-7A24-4565-98AD-160C252CAC4F}" type="parTrans" cxnId="{EE0CEFB3-C40D-43C3-A8DF-C2E1E782DF6D}">
      <dgm:prSet/>
      <dgm:spPr/>
      <dgm:t>
        <a:bodyPr/>
        <a:lstStyle/>
        <a:p>
          <a:endParaRPr lang="en-GB"/>
        </a:p>
      </dgm:t>
    </dgm:pt>
    <dgm:pt modelId="{470C3C7F-FCE5-410A-BB26-04CABD69DCC4}" type="sibTrans" cxnId="{EE0CEFB3-C40D-43C3-A8DF-C2E1E782DF6D}">
      <dgm:prSet/>
      <dgm:spPr/>
      <dgm:t>
        <a:bodyPr/>
        <a:lstStyle/>
        <a:p>
          <a:endParaRPr lang="en-GB"/>
        </a:p>
      </dgm:t>
    </dgm:pt>
    <dgm:pt modelId="{120C7895-F6B8-4EED-B204-E8C4C9D61760}">
      <dgm:prSet phldrT="[Text]"/>
      <dgm:spPr/>
      <dgm:t>
        <a:bodyPr/>
        <a:lstStyle/>
        <a:p>
          <a:r>
            <a:rPr lang="en-GB">
              <a:solidFill>
                <a:srgbClr val="595959"/>
              </a:solidFill>
            </a:rPr>
            <a:t>Enter your answer here</a:t>
          </a:r>
        </a:p>
      </dgm:t>
    </dgm:pt>
    <dgm:pt modelId="{FF47E2B0-6D62-4023-94B5-8F152E897961}" type="parTrans" cxnId="{A065031D-9DDE-42D1-AA50-69E83F260BE8}">
      <dgm:prSet/>
      <dgm:spPr/>
      <dgm:t>
        <a:bodyPr/>
        <a:lstStyle/>
        <a:p>
          <a:endParaRPr lang="en-GB"/>
        </a:p>
      </dgm:t>
    </dgm:pt>
    <dgm:pt modelId="{FD61D54B-A58B-4CA5-8D86-B59B40640C9D}" type="sibTrans" cxnId="{A065031D-9DDE-42D1-AA50-69E83F260BE8}">
      <dgm:prSet/>
      <dgm:spPr/>
      <dgm:t>
        <a:bodyPr/>
        <a:lstStyle/>
        <a:p>
          <a:endParaRPr lang="en-GB"/>
        </a:p>
      </dgm:t>
    </dgm:pt>
    <dgm:pt modelId="{FE75ACD0-BD6B-4133-8279-DE068BEF393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Travel &amp; tourism</a:t>
          </a:r>
        </a:p>
      </dgm:t>
    </dgm:pt>
    <dgm:pt modelId="{9FB380EB-52DE-4132-8BE5-19953CE313C4}" type="parTrans" cxnId="{B567FA15-9950-4115-A14D-8520AF9D169C}">
      <dgm:prSet/>
      <dgm:spPr/>
      <dgm:t>
        <a:bodyPr/>
        <a:lstStyle/>
        <a:p>
          <a:endParaRPr lang="en-GB"/>
        </a:p>
      </dgm:t>
    </dgm:pt>
    <dgm:pt modelId="{86001041-F5F4-4773-BC7B-3FA48262FAF6}" type="sibTrans" cxnId="{B567FA15-9950-4115-A14D-8520AF9D169C}">
      <dgm:prSet/>
      <dgm:spPr/>
      <dgm:t>
        <a:bodyPr/>
        <a:lstStyle/>
        <a:p>
          <a:endParaRPr lang="en-GB"/>
        </a:p>
      </dgm:t>
    </dgm:pt>
    <dgm:pt modelId="{01CA71B5-18D4-4691-B46A-2F569A638AB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Social media</a:t>
          </a:r>
        </a:p>
      </dgm:t>
    </dgm:pt>
    <dgm:pt modelId="{7755FE1E-E41D-4644-82B1-92F6DB44249B}" type="parTrans" cxnId="{F75EBE29-AACE-4060-8FAB-CEB1300F4350}">
      <dgm:prSet/>
      <dgm:spPr/>
      <dgm:t>
        <a:bodyPr/>
        <a:lstStyle/>
        <a:p>
          <a:endParaRPr lang="en-GB"/>
        </a:p>
      </dgm:t>
    </dgm:pt>
    <dgm:pt modelId="{1ACF68F9-12CC-4292-A919-2801434370E2}" type="sibTrans" cxnId="{F75EBE29-AACE-4060-8FAB-CEB1300F4350}">
      <dgm:prSet/>
      <dgm:spPr/>
      <dgm:t>
        <a:bodyPr/>
        <a:lstStyle/>
        <a:p>
          <a:endParaRPr lang="en-GB"/>
        </a:p>
      </dgm:t>
    </dgm:pt>
    <dgm:pt modelId="{EA736CCC-5EF1-40AD-9667-A18F07EE54D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Transport &amp; navigation</a:t>
          </a:r>
        </a:p>
      </dgm:t>
    </dgm:pt>
    <dgm:pt modelId="{0CD8118F-9643-47D5-AA35-A00262BC3A07}" type="parTrans" cxnId="{77070F71-9CB5-4A7A-8525-1668FFABF9FF}">
      <dgm:prSet/>
      <dgm:spPr/>
      <dgm:t>
        <a:bodyPr/>
        <a:lstStyle/>
        <a:p>
          <a:endParaRPr lang="en-GB"/>
        </a:p>
      </dgm:t>
    </dgm:pt>
    <dgm:pt modelId="{06F1C6E1-BD57-4C2F-AC22-17E03AD53B71}" type="sibTrans" cxnId="{77070F71-9CB5-4A7A-8525-1668FFABF9FF}">
      <dgm:prSet/>
      <dgm:spPr/>
      <dgm:t>
        <a:bodyPr/>
        <a:lstStyle/>
        <a:p>
          <a:endParaRPr lang="en-GB"/>
        </a:p>
      </dgm:t>
    </dgm:pt>
    <dgm:pt modelId="{416ACCCC-32AD-4D50-AF04-BB8AAF19CD90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solidFill>
                <a:srgbClr val="595959"/>
              </a:solidFill>
            </a:rPr>
            <a:t>Enter your answer here</a:t>
          </a:r>
        </a:p>
      </dgm:t>
    </dgm:pt>
    <dgm:pt modelId="{30735857-50FB-4100-AA6F-9D11059E4FE6}" type="parTrans" cxnId="{BAE8ADFD-3666-4798-8FFC-7799F7B09D78}">
      <dgm:prSet/>
      <dgm:spPr/>
      <dgm:t>
        <a:bodyPr/>
        <a:lstStyle/>
        <a:p>
          <a:endParaRPr lang="en-GB"/>
        </a:p>
      </dgm:t>
    </dgm:pt>
    <dgm:pt modelId="{0DD954A2-F43E-4A94-91A2-E1A91B145683}" type="sibTrans" cxnId="{BAE8ADFD-3666-4798-8FFC-7799F7B09D78}">
      <dgm:prSet/>
      <dgm:spPr/>
      <dgm:t>
        <a:bodyPr/>
        <a:lstStyle/>
        <a:p>
          <a:endParaRPr lang="en-GB"/>
        </a:p>
      </dgm:t>
    </dgm:pt>
    <dgm:pt modelId="{4BC6A204-E9C4-4576-92D7-AD7F6FAC351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solidFill>
                <a:srgbClr val="595959"/>
              </a:solidFill>
            </a:rPr>
            <a:t>Discuss the </a:t>
          </a:r>
          <a:r>
            <a:rPr lang="en-GB" b="1">
              <a:solidFill>
                <a:srgbClr val="595959"/>
              </a:solidFill>
            </a:rPr>
            <a:t>benefits</a:t>
          </a:r>
          <a:r>
            <a:rPr lang="en-GB">
              <a:solidFill>
                <a:srgbClr val="595959"/>
              </a:solidFill>
            </a:rPr>
            <a:t>, </a:t>
          </a:r>
          <a:r>
            <a:rPr lang="en-GB" b="1">
              <a:solidFill>
                <a:srgbClr val="595959"/>
              </a:solidFill>
            </a:rPr>
            <a:t>limitations</a:t>
          </a:r>
          <a:r>
            <a:rPr lang="en-GB">
              <a:solidFill>
                <a:srgbClr val="595959"/>
              </a:solidFill>
            </a:rPr>
            <a:t> and </a:t>
          </a:r>
          <a:r>
            <a:rPr lang="en-GB" b="1">
              <a:solidFill>
                <a:srgbClr val="595959"/>
              </a:solidFill>
            </a:rPr>
            <a:t>risks</a:t>
          </a:r>
          <a:r>
            <a:rPr lang="en-GB">
              <a:solidFill>
                <a:srgbClr val="595959"/>
              </a:solidFill>
            </a:rPr>
            <a:t> of augmented reality in this context: </a:t>
          </a:r>
        </a:p>
      </dgm:t>
    </dgm:pt>
    <dgm:pt modelId="{5955058D-8416-45D4-B225-D8E1FE4EBAE2}" type="parTrans" cxnId="{6C041A5E-E168-4A12-85F2-EA63C0D1F7C5}">
      <dgm:prSet/>
      <dgm:spPr/>
      <dgm:t>
        <a:bodyPr/>
        <a:lstStyle/>
        <a:p>
          <a:endParaRPr lang="en-GB"/>
        </a:p>
      </dgm:t>
    </dgm:pt>
    <dgm:pt modelId="{A54DCB16-014B-44C5-AF85-7C0FA0332005}" type="sibTrans" cxnId="{6C041A5E-E168-4A12-85F2-EA63C0D1F7C5}">
      <dgm:prSet/>
      <dgm:spPr/>
      <dgm:t>
        <a:bodyPr/>
        <a:lstStyle/>
        <a:p>
          <a:endParaRPr lang="en-GB"/>
        </a:p>
      </dgm:t>
    </dgm:pt>
    <dgm:pt modelId="{7E0EA0D4-3935-4EBF-89BD-2B5CF8B2927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solidFill>
                <a:srgbClr val="595959"/>
              </a:solidFill>
            </a:rPr>
            <a:t>Discuss the </a:t>
          </a:r>
          <a:r>
            <a:rPr lang="en-GB" b="1">
              <a:solidFill>
                <a:srgbClr val="595959"/>
              </a:solidFill>
            </a:rPr>
            <a:t>benefits</a:t>
          </a:r>
          <a:r>
            <a:rPr lang="en-GB">
              <a:solidFill>
                <a:srgbClr val="595959"/>
              </a:solidFill>
            </a:rPr>
            <a:t>, </a:t>
          </a:r>
          <a:r>
            <a:rPr lang="en-GB" b="1">
              <a:solidFill>
                <a:srgbClr val="595959"/>
              </a:solidFill>
            </a:rPr>
            <a:t>limitations</a:t>
          </a:r>
          <a:r>
            <a:rPr lang="en-GB">
              <a:solidFill>
                <a:srgbClr val="595959"/>
              </a:solidFill>
            </a:rPr>
            <a:t> and </a:t>
          </a:r>
          <a:r>
            <a:rPr lang="en-GB" b="1">
              <a:solidFill>
                <a:srgbClr val="595959"/>
              </a:solidFill>
            </a:rPr>
            <a:t>risks</a:t>
          </a:r>
          <a:r>
            <a:rPr lang="en-GB">
              <a:solidFill>
                <a:srgbClr val="595959"/>
              </a:solidFill>
            </a:rPr>
            <a:t> of augmented reality in this context: </a:t>
          </a:r>
        </a:p>
      </dgm:t>
    </dgm:pt>
    <dgm:pt modelId="{F37DE109-C3F9-412B-B3F1-3C5E5A1C657E}" type="parTrans" cxnId="{D1D0DB74-D105-43F7-9497-4C4B5DBB3298}">
      <dgm:prSet/>
      <dgm:spPr/>
      <dgm:t>
        <a:bodyPr/>
        <a:lstStyle/>
        <a:p>
          <a:endParaRPr lang="en-GB"/>
        </a:p>
      </dgm:t>
    </dgm:pt>
    <dgm:pt modelId="{95489CDC-E529-41DD-8C05-0429863E1866}" type="sibTrans" cxnId="{D1D0DB74-D105-43F7-9497-4C4B5DBB3298}">
      <dgm:prSet/>
      <dgm:spPr/>
      <dgm:t>
        <a:bodyPr/>
        <a:lstStyle/>
        <a:p>
          <a:endParaRPr lang="en-GB"/>
        </a:p>
      </dgm:t>
    </dgm:pt>
    <dgm:pt modelId="{EDE37D75-C588-4165-B30B-F42D23AB53C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solidFill>
                <a:srgbClr val="595959"/>
              </a:solidFill>
            </a:rPr>
            <a:t>Enter your answer here</a:t>
          </a:r>
        </a:p>
      </dgm:t>
    </dgm:pt>
    <dgm:pt modelId="{D1670ADA-CE2B-452A-873F-D7A536D44CF9}" type="parTrans" cxnId="{FBA4A866-927C-4801-88B0-9CFBA3C2862D}">
      <dgm:prSet/>
      <dgm:spPr/>
      <dgm:t>
        <a:bodyPr/>
        <a:lstStyle/>
        <a:p>
          <a:endParaRPr lang="en-GB"/>
        </a:p>
      </dgm:t>
    </dgm:pt>
    <dgm:pt modelId="{55B89C69-602A-4C2A-83FF-9B72E574DA96}" type="sibTrans" cxnId="{FBA4A866-927C-4801-88B0-9CFBA3C2862D}">
      <dgm:prSet/>
      <dgm:spPr/>
      <dgm:t>
        <a:bodyPr/>
        <a:lstStyle/>
        <a:p>
          <a:endParaRPr lang="en-GB"/>
        </a:p>
      </dgm:t>
    </dgm:pt>
    <dgm:pt modelId="{741C4C11-29FB-4B84-8A81-11C7F7A8C743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solidFill>
                <a:srgbClr val="595959"/>
              </a:solidFill>
            </a:rPr>
            <a:t>Discuss the </a:t>
          </a:r>
          <a:r>
            <a:rPr lang="en-GB" b="1">
              <a:solidFill>
                <a:srgbClr val="595959"/>
              </a:solidFill>
            </a:rPr>
            <a:t>benefits</a:t>
          </a:r>
          <a:r>
            <a:rPr lang="en-GB">
              <a:solidFill>
                <a:srgbClr val="595959"/>
              </a:solidFill>
            </a:rPr>
            <a:t>, </a:t>
          </a:r>
          <a:r>
            <a:rPr lang="en-GB" b="1">
              <a:solidFill>
                <a:srgbClr val="595959"/>
              </a:solidFill>
            </a:rPr>
            <a:t>limitations</a:t>
          </a:r>
          <a:r>
            <a:rPr lang="en-GB">
              <a:solidFill>
                <a:srgbClr val="595959"/>
              </a:solidFill>
            </a:rPr>
            <a:t> and </a:t>
          </a:r>
          <a:r>
            <a:rPr lang="en-GB" b="1">
              <a:solidFill>
                <a:srgbClr val="595959"/>
              </a:solidFill>
            </a:rPr>
            <a:t>risks</a:t>
          </a:r>
          <a:r>
            <a:rPr lang="en-GB">
              <a:solidFill>
                <a:srgbClr val="595959"/>
              </a:solidFill>
            </a:rPr>
            <a:t> of augmented reality in this context: </a:t>
          </a:r>
        </a:p>
      </dgm:t>
    </dgm:pt>
    <dgm:pt modelId="{CD07D52C-6493-4AF6-9567-E8A0B603BD39}" type="parTrans" cxnId="{5D1057E8-9128-4EB0-97F3-0C067D9D69B3}">
      <dgm:prSet/>
      <dgm:spPr/>
      <dgm:t>
        <a:bodyPr/>
        <a:lstStyle/>
        <a:p>
          <a:endParaRPr lang="en-GB"/>
        </a:p>
      </dgm:t>
    </dgm:pt>
    <dgm:pt modelId="{1B7D6C28-473D-4FD7-AEAC-D295C4708587}" type="sibTrans" cxnId="{5D1057E8-9128-4EB0-97F3-0C067D9D69B3}">
      <dgm:prSet/>
      <dgm:spPr/>
      <dgm:t>
        <a:bodyPr/>
        <a:lstStyle/>
        <a:p>
          <a:endParaRPr lang="en-GB"/>
        </a:p>
      </dgm:t>
    </dgm:pt>
    <dgm:pt modelId="{C65D1DF3-4565-4DDB-A7DA-B247D139C146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>
              <a:solidFill>
                <a:srgbClr val="595959"/>
              </a:solidFill>
            </a:rPr>
            <a:t>Enter your answer here</a:t>
          </a:r>
        </a:p>
      </dgm:t>
    </dgm:pt>
    <dgm:pt modelId="{EB804D58-EBEF-46B6-904F-9F67F09D4F15}" type="parTrans" cxnId="{1A75A2B7-2512-4CAD-81D4-5FF2187E2E12}">
      <dgm:prSet/>
      <dgm:spPr/>
      <dgm:t>
        <a:bodyPr/>
        <a:lstStyle/>
        <a:p>
          <a:endParaRPr lang="en-GB"/>
        </a:p>
      </dgm:t>
    </dgm:pt>
    <dgm:pt modelId="{C0CF8080-B8CB-4983-B75F-C87669995F1E}" type="sibTrans" cxnId="{1A75A2B7-2512-4CAD-81D4-5FF2187E2E12}">
      <dgm:prSet/>
      <dgm:spPr/>
      <dgm:t>
        <a:bodyPr/>
        <a:lstStyle/>
        <a:p>
          <a:endParaRPr lang="en-GB"/>
        </a:p>
      </dgm:t>
    </dgm:pt>
    <dgm:pt modelId="{44D3E5A9-84AE-45D4-9D39-12E59A3B1C75}" type="pres">
      <dgm:prSet presAssocID="{51EC8D38-2AA8-45A2-800B-696062C9C6AC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3474855E-F1BD-4A81-8672-6D4BA6518013}" type="pres">
      <dgm:prSet presAssocID="{2007EF27-FC8D-4061-BD91-24973731A55C}" presName="composite" presStyleCnt="0"/>
      <dgm:spPr/>
    </dgm:pt>
    <dgm:pt modelId="{88E701FA-27E5-4E24-99B6-16A37B534A93}" type="pres">
      <dgm:prSet presAssocID="{2007EF27-FC8D-4061-BD91-24973731A55C}" presName="FirstChild" presStyleLbl="revTx" presStyleIdx="0" presStyleCnt="12">
        <dgm:presLayoutVars>
          <dgm:chMax val="0"/>
          <dgm:chPref val="0"/>
          <dgm:bulletEnabled val="1"/>
        </dgm:presLayoutVars>
      </dgm:prSet>
      <dgm:spPr/>
    </dgm:pt>
    <dgm:pt modelId="{DAD54D21-7237-4F95-90E9-C1839ED4CA2F}" type="pres">
      <dgm:prSet presAssocID="{2007EF27-FC8D-4061-BD91-24973731A55C}" presName="Parent" presStyleLbl="alignNode1" presStyleIdx="0" presStyleCnt="6">
        <dgm:presLayoutVars>
          <dgm:chMax val="3"/>
          <dgm:chPref val="3"/>
          <dgm:bulletEnabled val="1"/>
        </dgm:presLayoutVars>
      </dgm:prSet>
      <dgm:spPr/>
    </dgm:pt>
    <dgm:pt modelId="{98A20917-AAD9-4317-87D9-56B02DBA7BF3}" type="pres">
      <dgm:prSet presAssocID="{2007EF27-FC8D-4061-BD91-24973731A55C}" presName="Accent" presStyleLbl="parChTrans1D1" presStyleIdx="0" presStyleCnt="6"/>
      <dgm:spPr/>
    </dgm:pt>
    <dgm:pt modelId="{11C91439-5A11-4611-96FE-02F90D6DF59F}" type="pres">
      <dgm:prSet presAssocID="{2007EF27-FC8D-4061-BD91-24973731A55C}" presName="Child" presStyleLbl="revTx" presStyleIdx="1" presStyleCnt="12">
        <dgm:presLayoutVars>
          <dgm:chMax val="0"/>
          <dgm:chPref val="0"/>
          <dgm:bulletEnabled val="1"/>
        </dgm:presLayoutVars>
      </dgm:prSet>
      <dgm:spPr/>
    </dgm:pt>
    <dgm:pt modelId="{E1FAC438-400B-4FC3-A705-C970F37F2867}" type="pres">
      <dgm:prSet presAssocID="{C29CDC23-889A-4ABD-BF3D-893753C4794B}" presName="sibTrans" presStyleCnt="0"/>
      <dgm:spPr/>
    </dgm:pt>
    <dgm:pt modelId="{B0C36BD7-13F6-4FFE-940B-6A84658B1B8A}" type="pres">
      <dgm:prSet presAssocID="{84609A2F-4516-40C6-BE59-475831C0A804}" presName="composite" presStyleCnt="0"/>
      <dgm:spPr/>
    </dgm:pt>
    <dgm:pt modelId="{D3736D36-CE75-48C1-9A1E-29504EFC6D85}" type="pres">
      <dgm:prSet presAssocID="{84609A2F-4516-40C6-BE59-475831C0A804}" presName="FirstChild" presStyleLbl="revTx" presStyleIdx="2" presStyleCnt="12">
        <dgm:presLayoutVars>
          <dgm:chMax val="0"/>
          <dgm:chPref val="0"/>
          <dgm:bulletEnabled val="1"/>
        </dgm:presLayoutVars>
      </dgm:prSet>
      <dgm:spPr/>
    </dgm:pt>
    <dgm:pt modelId="{BE9D450A-DDBC-4CC8-9CFF-799CF6300AFF}" type="pres">
      <dgm:prSet presAssocID="{84609A2F-4516-40C6-BE59-475831C0A804}" presName="Parent" presStyleLbl="alignNode1" presStyleIdx="1" presStyleCnt="6">
        <dgm:presLayoutVars>
          <dgm:chMax val="3"/>
          <dgm:chPref val="3"/>
          <dgm:bulletEnabled val="1"/>
        </dgm:presLayoutVars>
      </dgm:prSet>
      <dgm:spPr/>
    </dgm:pt>
    <dgm:pt modelId="{005B5421-F07B-4CF0-952A-E9514E30A521}" type="pres">
      <dgm:prSet presAssocID="{84609A2F-4516-40C6-BE59-475831C0A804}" presName="Accent" presStyleLbl="parChTrans1D1" presStyleIdx="1" presStyleCnt="6"/>
      <dgm:spPr/>
    </dgm:pt>
    <dgm:pt modelId="{E9104B11-00A6-4847-8A66-A8EBD693B840}" type="pres">
      <dgm:prSet presAssocID="{84609A2F-4516-40C6-BE59-475831C0A804}" presName="Child" presStyleLbl="revTx" presStyleIdx="3" presStyleCnt="12">
        <dgm:presLayoutVars>
          <dgm:chMax val="0"/>
          <dgm:chPref val="0"/>
          <dgm:bulletEnabled val="1"/>
        </dgm:presLayoutVars>
      </dgm:prSet>
      <dgm:spPr/>
    </dgm:pt>
    <dgm:pt modelId="{A65ACD8A-8031-4099-8A4F-C755AF14B380}" type="pres">
      <dgm:prSet presAssocID="{DC75311E-79C8-4B68-B68D-10C8D4534EE9}" presName="sibTrans" presStyleCnt="0"/>
      <dgm:spPr/>
    </dgm:pt>
    <dgm:pt modelId="{197D371C-665F-455C-A5B0-F00024BF12D3}" type="pres">
      <dgm:prSet presAssocID="{A1ECDEF2-3950-4CD5-82D8-8B9D3B8B83CB}" presName="composite" presStyleCnt="0"/>
      <dgm:spPr/>
    </dgm:pt>
    <dgm:pt modelId="{DC8B444C-148F-4EAF-AD80-1F8CD9C242B0}" type="pres">
      <dgm:prSet presAssocID="{A1ECDEF2-3950-4CD5-82D8-8B9D3B8B83CB}" presName="FirstChild" presStyleLbl="revTx" presStyleIdx="4" presStyleCnt="12">
        <dgm:presLayoutVars>
          <dgm:chMax val="0"/>
          <dgm:chPref val="0"/>
          <dgm:bulletEnabled val="1"/>
        </dgm:presLayoutVars>
      </dgm:prSet>
      <dgm:spPr/>
    </dgm:pt>
    <dgm:pt modelId="{069FB9F5-D672-400A-BB26-6FA4F2F52C41}" type="pres">
      <dgm:prSet presAssocID="{A1ECDEF2-3950-4CD5-82D8-8B9D3B8B83CB}" presName="Parent" presStyleLbl="alignNode1" presStyleIdx="2" presStyleCnt="6">
        <dgm:presLayoutVars>
          <dgm:chMax val="3"/>
          <dgm:chPref val="3"/>
          <dgm:bulletEnabled val="1"/>
        </dgm:presLayoutVars>
      </dgm:prSet>
      <dgm:spPr/>
    </dgm:pt>
    <dgm:pt modelId="{AE6BF785-C42C-4C46-ACE4-33C7A7EADC28}" type="pres">
      <dgm:prSet presAssocID="{A1ECDEF2-3950-4CD5-82D8-8B9D3B8B83CB}" presName="Accent" presStyleLbl="parChTrans1D1" presStyleIdx="2" presStyleCnt="6"/>
      <dgm:spPr/>
    </dgm:pt>
    <dgm:pt modelId="{8D7A4BD3-10EB-44F2-9E0F-8BCE833DE1C5}" type="pres">
      <dgm:prSet presAssocID="{A1ECDEF2-3950-4CD5-82D8-8B9D3B8B83CB}" presName="Child" presStyleLbl="revTx" presStyleIdx="5" presStyleCnt="12">
        <dgm:presLayoutVars>
          <dgm:chMax val="0"/>
          <dgm:chPref val="0"/>
          <dgm:bulletEnabled val="1"/>
        </dgm:presLayoutVars>
      </dgm:prSet>
      <dgm:spPr/>
    </dgm:pt>
    <dgm:pt modelId="{EFE76708-A376-417F-83D8-B00665EC53F7}" type="pres">
      <dgm:prSet presAssocID="{AF0D59E5-2FBB-4D84-AAE3-E18F933396C9}" presName="sibTrans" presStyleCnt="0"/>
      <dgm:spPr/>
    </dgm:pt>
    <dgm:pt modelId="{15602731-0D07-4C86-8323-72402833CE53}" type="pres">
      <dgm:prSet presAssocID="{FE75ACD0-BD6B-4133-8279-DE068BEF3939}" presName="composite" presStyleCnt="0"/>
      <dgm:spPr/>
    </dgm:pt>
    <dgm:pt modelId="{3DA94605-057C-46B3-A6D3-0B3EB94F17C6}" type="pres">
      <dgm:prSet presAssocID="{FE75ACD0-BD6B-4133-8279-DE068BEF3939}" presName="FirstChild" presStyleLbl="revTx" presStyleIdx="6" presStyleCnt="12">
        <dgm:presLayoutVars>
          <dgm:chMax val="0"/>
          <dgm:chPref val="0"/>
          <dgm:bulletEnabled val="1"/>
        </dgm:presLayoutVars>
      </dgm:prSet>
      <dgm:spPr/>
    </dgm:pt>
    <dgm:pt modelId="{5DB78712-E7A1-40AB-9850-93C5101AB796}" type="pres">
      <dgm:prSet presAssocID="{FE75ACD0-BD6B-4133-8279-DE068BEF3939}" presName="Parent" presStyleLbl="alignNode1" presStyleIdx="3" presStyleCnt="6">
        <dgm:presLayoutVars>
          <dgm:chMax val="3"/>
          <dgm:chPref val="3"/>
          <dgm:bulletEnabled val="1"/>
        </dgm:presLayoutVars>
      </dgm:prSet>
      <dgm:spPr/>
    </dgm:pt>
    <dgm:pt modelId="{BAC1A423-43F8-4EE3-B9E0-6DCE963D5F49}" type="pres">
      <dgm:prSet presAssocID="{FE75ACD0-BD6B-4133-8279-DE068BEF3939}" presName="Accent" presStyleLbl="parChTrans1D1" presStyleIdx="3" presStyleCnt="6"/>
      <dgm:spPr/>
    </dgm:pt>
    <dgm:pt modelId="{E6D6AED3-7A04-4700-B127-8F37E6B62816}" type="pres">
      <dgm:prSet presAssocID="{FE75ACD0-BD6B-4133-8279-DE068BEF3939}" presName="Child" presStyleLbl="revTx" presStyleIdx="7" presStyleCnt="12">
        <dgm:presLayoutVars>
          <dgm:chMax val="0"/>
          <dgm:chPref val="0"/>
          <dgm:bulletEnabled val="1"/>
        </dgm:presLayoutVars>
      </dgm:prSet>
      <dgm:spPr/>
    </dgm:pt>
    <dgm:pt modelId="{E95819EF-D881-4B99-A154-992843653B26}" type="pres">
      <dgm:prSet presAssocID="{86001041-F5F4-4773-BC7B-3FA48262FAF6}" presName="sibTrans" presStyleCnt="0"/>
      <dgm:spPr/>
    </dgm:pt>
    <dgm:pt modelId="{CF66E0B8-B5C1-470A-9B7C-E8A281298107}" type="pres">
      <dgm:prSet presAssocID="{01CA71B5-18D4-4691-B46A-2F569A638AB8}" presName="composite" presStyleCnt="0"/>
      <dgm:spPr/>
    </dgm:pt>
    <dgm:pt modelId="{D3C2DF78-F303-41AF-99D0-DF66806E26F7}" type="pres">
      <dgm:prSet presAssocID="{01CA71B5-18D4-4691-B46A-2F569A638AB8}" presName="FirstChild" presStyleLbl="revTx" presStyleIdx="8" presStyleCnt="12">
        <dgm:presLayoutVars>
          <dgm:chMax val="0"/>
          <dgm:chPref val="0"/>
          <dgm:bulletEnabled val="1"/>
        </dgm:presLayoutVars>
      </dgm:prSet>
      <dgm:spPr/>
    </dgm:pt>
    <dgm:pt modelId="{4C4361E2-CF17-41F6-9461-57CF53AF3714}" type="pres">
      <dgm:prSet presAssocID="{01CA71B5-18D4-4691-B46A-2F569A638AB8}" presName="Parent" presStyleLbl="alignNode1" presStyleIdx="4" presStyleCnt="6">
        <dgm:presLayoutVars>
          <dgm:chMax val="3"/>
          <dgm:chPref val="3"/>
          <dgm:bulletEnabled val="1"/>
        </dgm:presLayoutVars>
      </dgm:prSet>
      <dgm:spPr/>
    </dgm:pt>
    <dgm:pt modelId="{244B7C05-7858-4EFA-8EDB-200509177488}" type="pres">
      <dgm:prSet presAssocID="{01CA71B5-18D4-4691-B46A-2F569A638AB8}" presName="Accent" presStyleLbl="parChTrans1D1" presStyleIdx="4" presStyleCnt="6"/>
      <dgm:spPr/>
    </dgm:pt>
    <dgm:pt modelId="{B777BD8A-BB8A-4426-8984-A8812BE68162}" type="pres">
      <dgm:prSet presAssocID="{01CA71B5-18D4-4691-B46A-2F569A638AB8}" presName="Child" presStyleLbl="revTx" presStyleIdx="9" presStyleCnt="12">
        <dgm:presLayoutVars>
          <dgm:chMax val="0"/>
          <dgm:chPref val="0"/>
          <dgm:bulletEnabled val="1"/>
        </dgm:presLayoutVars>
      </dgm:prSet>
      <dgm:spPr/>
    </dgm:pt>
    <dgm:pt modelId="{34D4261D-A4B1-4BC9-A97B-82B4BC21997B}" type="pres">
      <dgm:prSet presAssocID="{1ACF68F9-12CC-4292-A919-2801434370E2}" presName="sibTrans" presStyleCnt="0"/>
      <dgm:spPr/>
    </dgm:pt>
    <dgm:pt modelId="{3FA1ABC3-7EE3-4586-97AB-D1053A333E96}" type="pres">
      <dgm:prSet presAssocID="{EA736CCC-5EF1-40AD-9667-A18F07EE54DC}" presName="composite" presStyleCnt="0"/>
      <dgm:spPr/>
    </dgm:pt>
    <dgm:pt modelId="{D7AA04C3-426A-4F26-AA38-A6D542F079E3}" type="pres">
      <dgm:prSet presAssocID="{EA736CCC-5EF1-40AD-9667-A18F07EE54DC}" presName="FirstChild" presStyleLbl="revTx" presStyleIdx="10" presStyleCnt="12">
        <dgm:presLayoutVars>
          <dgm:chMax val="0"/>
          <dgm:chPref val="0"/>
          <dgm:bulletEnabled val="1"/>
        </dgm:presLayoutVars>
      </dgm:prSet>
      <dgm:spPr/>
    </dgm:pt>
    <dgm:pt modelId="{E8A29A54-138C-4357-9D92-7812DF7152BD}" type="pres">
      <dgm:prSet presAssocID="{EA736CCC-5EF1-40AD-9667-A18F07EE54DC}" presName="Parent" presStyleLbl="alignNode1" presStyleIdx="5" presStyleCnt="6">
        <dgm:presLayoutVars>
          <dgm:chMax val="3"/>
          <dgm:chPref val="3"/>
          <dgm:bulletEnabled val="1"/>
        </dgm:presLayoutVars>
      </dgm:prSet>
      <dgm:spPr/>
    </dgm:pt>
    <dgm:pt modelId="{EAD0347A-6BE5-434E-AE6A-3F37D6EA03FE}" type="pres">
      <dgm:prSet presAssocID="{EA736CCC-5EF1-40AD-9667-A18F07EE54DC}" presName="Accent" presStyleLbl="parChTrans1D1" presStyleIdx="5" presStyleCnt="6"/>
      <dgm:spPr/>
    </dgm:pt>
    <dgm:pt modelId="{65F1BC2B-6914-4E88-B715-1F4272E9A9AE}" type="pres">
      <dgm:prSet presAssocID="{EA736CCC-5EF1-40AD-9667-A18F07EE54DC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7B799808-87AB-455C-B5C5-F39831D68EE0}" type="presOf" srcId="{2007EF27-FC8D-4061-BD91-24973731A55C}" destId="{DAD54D21-7237-4F95-90E9-C1839ED4CA2F}" srcOrd="0" destOrd="0" presId="urn:microsoft.com/office/officeart/2011/layout/TabList"/>
    <dgm:cxn modelId="{B567FA15-9950-4115-A14D-8520AF9D169C}" srcId="{51EC8D38-2AA8-45A2-800B-696062C9C6AC}" destId="{FE75ACD0-BD6B-4133-8279-DE068BEF3939}" srcOrd="3" destOrd="0" parTransId="{9FB380EB-52DE-4132-8BE5-19953CE313C4}" sibTransId="{86001041-F5F4-4773-BC7B-3FA48262FAF6}"/>
    <dgm:cxn modelId="{5442741B-53DA-4CD8-9195-515E71C44444}" type="presOf" srcId="{4BC6A204-E9C4-4576-92D7-AD7F6FAC3518}" destId="{3DA94605-057C-46B3-A6D3-0B3EB94F17C6}" srcOrd="0" destOrd="0" presId="urn:microsoft.com/office/officeart/2011/layout/TabList"/>
    <dgm:cxn modelId="{A065031D-9DDE-42D1-AA50-69E83F260BE8}" srcId="{A1ECDEF2-3950-4CD5-82D8-8B9D3B8B83CB}" destId="{120C7895-F6B8-4EED-B204-E8C4C9D61760}" srcOrd="1" destOrd="0" parTransId="{FF47E2B0-6D62-4023-94B5-8F152E897961}" sibTransId="{FD61D54B-A58B-4CA5-8D86-B59B40640C9D}"/>
    <dgm:cxn modelId="{F75EBE29-AACE-4060-8FAB-CEB1300F4350}" srcId="{51EC8D38-2AA8-45A2-800B-696062C9C6AC}" destId="{01CA71B5-18D4-4691-B46A-2F569A638AB8}" srcOrd="4" destOrd="0" parTransId="{7755FE1E-E41D-4644-82B1-92F6DB44249B}" sibTransId="{1ACF68F9-12CC-4292-A919-2801434370E2}"/>
    <dgm:cxn modelId="{63C2B32F-AACA-4F60-86BC-33F28B3BF7B9}" srcId="{84609A2F-4516-40C6-BE59-475831C0A804}" destId="{629AFC3C-22BC-413E-A6DA-62DB411F23E1}" srcOrd="0" destOrd="0" parTransId="{2875B97B-49D9-4243-A227-758088F23CB3}" sibTransId="{0F2390A9-181E-460F-A41E-ABEAF8874C71}"/>
    <dgm:cxn modelId="{A6E7A834-4F5F-4949-B848-D92CD0C4C9DA}" type="presOf" srcId="{120C7895-F6B8-4EED-B204-E8C4C9D61760}" destId="{8D7A4BD3-10EB-44F2-9E0F-8BCE833DE1C5}" srcOrd="0" destOrd="0" presId="urn:microsoft.com/office/officeart/2011/layout/TabList"/>
    <dgm:cxn modelId="{90334535-78A1-4D3B-892D-C1D41DF6AB03}" type="presOf" srcId="{EA736CCC-5EF1-40AD-9667-A18F07EE54DC}" destId="{E8A29A54-138C-4357-9D92-7812DF7152BD}" srcOrd="0" destOrd="0" presId="urn:microsoft.com/office/officeart/2011/layout/TabList"/>
    <dgm:cxn modelId="{58A59336-4230-4903-B481-CF126F0269EF}" type="presOf" srcId="{51EC8D38-2AA8-45A2-800B-696062C9C6AC}" destId="{44D3E5A9-84AE-45D4-9D39-12E59A3B1C75}" srcOrd="0" destOrd="0" presId="urn:microsoft.com/office/officeart/2011/layout/TabList"/>
    <dgm:cxn modelId="{89020C3A-54B6-4E04-952D-04769EF72023}" type="presOf" srcId="{A1ECDEF2-3950-4CD5-82D8-8B9D3B8B83CB}" destId="{069FB9F5-D672-400A-BB26-6FA4F2F52C41}" srcOrd="0" destOrd="0" presId="urn:microsoft.com/office/officeart/2011/layout/TabList"/>
    <dgm:cxn modelId="{8FBD025E-3731-4497-9686-48EF218375DE}" type="presOf" srcId="{C65D1DF3-4565-4DDB-A7DA-B247D139C146}" destId="{65F1BC2B-6914-4E88-B715-1F4272E9A9AE}" srcOrd="0" destOrd="0" presId="urn:microsoft.com/office/officeart/2011/layout/TabList"/>
    <dgm:cxn modelId="{6C041A5E-E168-4A12-85F2-EA63C0D1F7C5}" srcId="{FE75ACD0-BD6B-4133-8279-DE068BEF3939}" destId="{4BC6A204-E9C4-4576-92D7-AD7F6FAC3518}" srcOrd="0" destOrd="0" parTransId="{5955058D-8416-45D4-B225-D8E1FE4EBAE2}" sibTransId="{A54DCB16-014B-44C5-AF85-7C0FA0332005}"/>
    <dgm:cxn modelId="{3088205F-6D9F-44BC-ABA2-8C973371DBCD}" srcId="{51EC8D38-2AA8-45A2-800B-696062C9C6AC}" destId="{2007EF27-FC8D-4061-BD91-24973731A55C}" srcOrd="0" destOrd="0" parTransId="{882DC9D7-AD63-45E3-A2C2-5E496B1CD1C2}" sibTransId="{C29CDC23-889A-4ABD-BF3D-893753C4794B}"/>
    <dgm:cxn modelId="{1E1EFF5F-077E-4468-AACE-6B396523D434}" srcId="{2007EF27-FC8D-4061-BD91-24973731A55C}" destId="{CCAF4EC8-2E4C-49C4-8BD6-C624BF0BE578}" srcOrd="1" destOrd="0" parTransId="{18A0C499-86CC-477A-BD0E-C9CB835FE659}" sibTransId="{3DACC9E5-CE82-46B2-8E60-C14B08BF2BB7}"/>
    <dgm:cxn modelId="{1AE3D643-F604-4097-8BA6-C188DFBF19CC}" type="presOf" srcId="{629AFC3C-22BC-413E-A6DA-62DB411F23E1}" destId="{D3736D36-CE75-48C1-9A1E-29504EFC6D85}" srcOrd="0" destOrd="0" presId="urn:microsoft.com/office/officeart/2011/layout/TabList"/>
    <dgm:cxn modelId="{FBA4A866-927C-4801-88B0-9CFBA3C2862D}" srcId="{01CA71B5-18D4-4691-B46A-2F569A638AB8}" destId="{EDE37D75-C588-4165-B30B-F42D23AB53CB}" srcOrd="1" destOrd="0" parTransId="{D1670ADA-CE2B-452A-873F-D7A536D44CF9}" sibTransId="{55B89C69-602A-4C2A-83FF-9B72E574DA96}"/>
    <dgm:cxn modelId="{77070F71-9CB5-4A7A-8525-1668FFABF9FF}" srcId="{51EC8D38-2AA8-45A2-800B-696062C9C6AC}" destId="{EA736CCC-5EF1-40AD-9667-A18F07EE54DC}" srcOrd="5" destOrd="0" parTransId="{0CD8118F-9643-47D5-AA35-A00262BC3A07}" sibTransId="{06F1C6E1-BD57-4C2F-AC22-17E03AD53B71}"/>
    <dgm:cxn modelId="{A6040A73-3FA8-47D3-A1DB-560F358CDC37}" srcId="{51EC8D38-2AA8-45A2-800B-696062C9C6AC}" destId="{A1ECDEF2-3950-4CD5-82D8-8B9D3B8B83CB}" srcOrd="2" destOrd="0" parTransId="{C05F343C-D8C6-4525-AF53-C4C11991B844}" sibTransId="{AF0D59E5-2FBB-4D84-AAE3-E18F933396C9}"/>
    <dgm:cxn modelId="{F4E12173-1901-4210-BFDB-16992F4011B2}" type="presOf" srcId="{416ACCCC-32AD-4D50-AF04-BB8AAF19CD90}" destId="{E6D6AED3-7A04-4700-B127-8F37E6B62816}" srcOrd="0" destOrd="0" presId="urn:microsoft.com/office/officeart/2011/layout/TabList"/>
    <dgm:cxn modelId="{D1D0DB74-D105-43F7-9497-4C4B5DBB3298}" srcId="{01CA71B5-18D4-4691-B46A-2F569A638AB8}" destId="{7E0EA0D4-3935-4EBF-89BD-2B5CF8B29272}" srcOrd="0" destOrd="0" parTransId="{F37DE109-C3F9-412B-B3F1-3C5E5A1C657E}" sibTransId="{95489CDC-E529-41DD-8C05-0429863E1866}"/>
    <dgm:cxn modelId="{45AC8B55-500D-4E85-832A-BC3D7FED2B76}" type="presOf" srcId="{F4AF1602-09E6-4B92-8AEB-C799352E1994}" destId="{88E701FA-27E5-4E24-99B6-16A37B534A93}" srcOrd="0" destOrd="0" presId="urn:microsoft.com/office/officeart/2011/layout/TabList"/>
    <dgm:cxn modelId="{CE749B9D-7D33-4781-9716-079FEAF72F56}" type="presOf" srcId="{EDE37D75-C588-4165-B30B-F42D23AB53CB}" destId="{B777BD8A-BB8A-4426-8984-A8812BE68162}" srcOrd="0" destOrd="0" presId="urn:microsoft.com/office/officeart/2011/layout/TabList"/>
    <dgm:cxn modelId="{E8B5E3AD-F3C4-4E8A-BD53-E1A2FFA72093}" type="presOf" srcId="{84609A2F-4516-40C6-BE59-475831C0A804}" destId="{BE9D450A-DDBC-4CC8-9CFF-799CF6300AFF}" srcOrd="0" destOrd="0" presId="urn:microsoft.com/office/officeart/2011/layout/TabList"/>
    <dgm:cxn modelId="{FCD54DAE-B7EA-407F-AAC7-B1EB6173EFF0}" type="presOf" srcId="{B46A618E-2CAE-4959-94EC-D552035A2A9D}" destId="{E9104B11-00A6-4847-8A66-A8EBD693B840}" srcOrd="0" destOrd="0" presId="urn:microsoft.com/office/officeart/2011/layout/TabList"/>
    <dgm:cxn modelId="{EE0CEFB3-C40D-43C3-A8DF-C2E1E782DF6D}" srcId="{A1ECDEF2-3950-4CD5-82D8-8B9D3B8B83CB}" destId="{16B28F01-36C6-4466-A798-586058EFC08A}" srcOrd="0" destOrd="0" parTransId="{045B468F-7A24-4565-98AD-160C252CAC4F}" sibTransId="{470C3C7F-FCE5-410A-BB26-04CABD69DCC4}"/>
    <dgm:cxn modelId="{1A75A2B7-2512-4CAD-81D4-5FF2187E2E12}" srcId="{EA736CCC-5EF1-40AD-9667-A18F07EE54DC}" destId="{C65D1DF3-4565-4DDB-A7DA-B247D139C146}" srcOrd="1" destOrd="0" parTransId="{EB804D58-EBEF-46B6-904F-9F67F09D4F15}" sibTransId="{C0CF8080-B8CB-4983-B75F-C87669995F1E}"/>
    <dgm:cxn modelId="{872F59B8-A6C8-46EB-AC89-D19EDD62EDF3}" srcId="{84609A2F-4516-40C6-BE59-475831C0A804}" destId="{B46A618E-2CAE-4959-94EC-D552035A2A9D}" srcOrd="1" destOrd="0" parTransId="{2789AB17-EC19-4F98-862D-F3DBB251FDF8}" sibTransId="{0848EB63-FC38-44E3-AAFB-B758876DC1C4}"/>
    <dgm:cxn modelId="{D67426C9-C66D-436F-A691-BC3C8F046123}" type="presOf" srcId="{7E0EA0D4-3935-4EBF-89BD-2B5CF8B29272}" destId="{D3C2DF78-F303-41AF-99D0-DF66806E26F7}" srcOrd="0" destOrd="0" presId="urn:microsoft.com/office/officeart/2011/layout/TabList"/>
    <dgm:cxn modelId="{26D794CA-7BE3-42A7-9A16-71886306B82E}" type="presOf" srcId="{741C4C11-29FB-4B84-8A81-11C7F7A8C743}" destId="{D7AA04C3-426A-4F26-AA38-A6D542F079E3}" srcOrd="0" destOrd="0" presId="urn:microsoft.com/office/officeart/2011/layout/TabList"/>
    <dgm:cxn modelId="{E0F7EBDC-CA76-4BC5-9ED3-F801441665B0}" type="presOf" srcId="{CCAF4EC8-2E4C-49C4-8BD6-C624BF0BE578}" destId="{11C91439-5A11-4611-96FE-02F90D6DF59F}" srcOrd="0" destOrd="0" presId="urn:microsoft.com/office/officeart/2011/layout/TabList"/>
    <dgm:cxn modelId="{AE006CE2-7FBF-448A-A488-C2B85E8F54A3}" srcId="{2007EF27-FC8D-4061-BD91-24973731A55C}" destId="{F4AF1602-09E6-4B92-8AEB-C799352E1994}" srcOrd="0" destOrd="0" parTransId="{7954FAAD-FD0C-4F31-90E9-00F0C20043F2}" sibTransId="{D0B95B99-0E85-443A-9FD6-909899D4CADC}"/>
    <dgm:cxn modelId="{936A8BE4-249C-4FD5-B840-2C52DC21F250}" type="presOf" srcId="{16B28F01-36C6-4466-A798-586058EFC08A}" destId="{DC8B444C-148F-4EAF-AD80-1F8CD9C242B0}" srcOrd="0" destOrd="0" presId="urn:microsoft.com/office/officeart/2011/layout/TabList"/>
    <dgm:cxn modelId="{5D1057E8-9128-4EB0-97F3-0C067D9D69B3}" srcId="{EA736CCC-5EF1-40AD-9667-A18F07EE54DC}" destId="{741C4C11-29FB-4B84-8A81-11C7F7A8C743}" srcOrd="0" destOrd="0" parTransId="{CD07D52C-6493-4AF6-9567-E8A0B603BD39}" sibTransId="{1B7D6C28-473D-4FD7-AEAC-D295C4708587}"/>
    <dgm:cxn modelId="{A57281F9-ACED-4AB9-82D4-03230D9A411E}" type="presOf" srcId="{01CA71B5-18D4-4691-B46A-2F569A638AB8}" destId="{4C4361E2-CF17-41F6-9461-57CF53AF3714}" srcOrd="0" destOrd="0" presId="urn:microsoft.com/office/officeart/2011/layout/TabList"/>
    <dgm:cxn modelId="{B86A38FA-9DBC-4F99-9A93-CA6505845913}" srcId="{51EC8D38-2AA8-45A2-800B-696062C9C6AC}" destId="{84609A2F-4516-40C6-BE59-475831C0A804}" srcOrd="1" destOrd="0" parTransId="{9844A9FE-3601-4327-83CC-9AA24DAB28AD}" sibTransId="{DC75311E-79C8-4B68-B68D-10C8D4534EE9}"/>
    <dgm:cxn modelId="{A029F3FB-8A72-43F6-9009-2FE46A87B82C}" type="presOf" srcId="{FE75ACD0-BD6B-4133-8279-DE068BEF3939}" destId="{5DB78712-E7A1-40AB-9850-93C5101AB796}" srcOrd="0" destOrd="0" presId="urn:microsoft.com/office/officeart/2011/layout/TabList"/>
    <dgm:cxn modelId="{BAE8ADFD-3666-4798-8FFC-7799F7B09D78}" srcId="{FE75ACD0-BD6B-4133-8279-DE068BEF3939}" destId="{416ACCCC-32AD-4D50-AF04-BB8AAF19CD90}" srcOrd="1" destOrd="0" parTransId="{30735857-50FB-4100-AA6F-9D11059E4FE6}" sibTransId="{0DD954A2-F43E-4A94-91A2-E1A91B145683}"/>
    <dgm:cxn modelId="{F9F1324F-0B46-47F1-9CFD-88C98CAA8557}" type="presParOf" srcId="{44D3E5A9-84AE-45D4-9D39-12E59A3B1C75}" destId="{3474855E-F1BD-4A81-8672-6D4BA6518013}" srcOrd="0" destOrd="0" presId="urn:microsoft.com/office/officeart/2011/layout/TabList"/>
    <dgm:cxn modelId="{7D16CE11-DC26-40F0-9342-CA758DCBD341}" type="presParOf" srcId="{3474855E-F1BD-4A81-8672-6D4BA6518013}" destId="{88E701FA-27E5-4E24-99B6-16A37B534A93}" srcOrd="0" destOrd="0" presId="urn:microsoft.com/office/officeart/2011/layout/TabList"/>
    <dgm:cxn modelId="{79346539-0587-43BB-9083-8E08D37CC5E2}" type="presParOf" srcId="{3474855E-F1BD-4A81-8672-6D4BA6518013}" destId="{DAD54D21-7237-4F95-90E9-C1839ED4CA2F}" srcOrd="1" destOrd="0" presId="urn:microsoft.com/office/officeart/2011/layout/TabList"/>
    <dgm:cxn modelId="{9C2123AC-D728-4ED8-89F9-CDAEE7D9ED46}" type="presParOf" srcId="{3474855E-F1BD-4A81-8672-6D4BA6518013}" destId="{98A20917-AAD9-4317-87D9-56B02DBA7BF3}" srcOrd="2" destOrd="0" presId="urn:microsoft.com/office/officeart/2011/layout/TabList"/>
    <dgm:cxn modelId="{82983FA3-771C-4809-9F26-6EF2A1BBAFB7}" type="presParOf" srcId="{44D3E5A9-84AE-45D4-9D39-12E59A3B1C75}" destId="{11C91439-5A11-4611-96FE-02F90D6DF59F}" srcOrd="1" destOrd="0" presId="urn:microsoft.com/office/officeart/2011/layout/TabList"/>
    <dgm:cxn modelId="{473517F2-3D52-4344-8FDA-CBA8D7A84F04}" type="presParOf" srcId="{44D3E5A9-84AE-45D4-9D39-12E59A3B1C75}" destId="{E1FAC438-400B-4FC3-A705-C970F37F2867}" srcOrd="2" destOrd="0" presId="urn:microsoft.com/office/officeart/2011/layout/TabList"/>
    <dgm:cxn modelId="{B6BBC861-5DB9-41ED-8685-75755D6C463B}" type="presParOf" srcId="{44D3E5A9-84AE-45D4-9D39-12E59A3B1C75}" destId="{B0C36BD7-13F6-4FFE-940B-6A84658B1B8A}" srcOrd="3" destOrd="0" presId="urn:microsoft.com/office/officeart/2011/layout/TabList"/>
    <dgm:cxn modelId="{EF4DE390-38C9-48BB-AAB7-55401EF3FC88}" type="presParOf" srcId="{B0C36BD7-13F6-4FFE-940B-6A84658B1B8A}" destId="{D3736D36-CE75-48C1-9A1E-29504EFC6D85}" srcOrd="0" destOrd="0" presId="urn:microsoft.com/office/officeart/2011/layout/TabList"/>
    <dgm:cxn modelId="{D67CC3ED-09AD-48A3-B7F2-8133EFA96369}" type="presParOf" srcId="{B0C36BD7-13F6-4FFE-940B-6A84658B1B8A}" destId="{BE9D450A-DDBC-4CC8-9CFF-799CF6300AFF}" srcOrd="1" destOrd="0" presId="urn:microsoft.com/office/officeart/2011/layout/TabList"/>
    <dgm:cxn modelId="{E43D3509-76BC-408F-A0B3-6313B0AC92D4}" type="presParOf" srcId="{B0C36BD7-13F6-4FFE-940B-6A84658B1B8A}" destId="{005B5421-F07B-4CF0-952A-E9514E30A521}" srcOrd="2" destOrd="0" presId="urn:microsoft.com/office/officeart/2011/layout/TabList"/>
    <dgm:cxn modelId="{79D568F6-88B1-4807-83C6-3665EEA3E330}" type="presParOf" srcId="{44D3E5A9-84AE-45D4-9D39-12E59A3B1C75}" destId="{E9104B11-00A6-4847-8A66-A8EBD693B840}" srcOrd="4" destOrd="0" presId="urn:microsoft.com/office/officeart/2011/layout/TabList"/>
    <dgm:cxn modelId="{4453A0E6-9C73-42AD-8E91-D9C450958BE5}" type="presParOf" srcId="{44D3E5A9-84AE-45D4-9D39-12E59A3B1C75}" destId="{A65ACD8A-8031-4099-8A4F-C755AF14B380}" srcOrd="5" destOrd="0" presId="urn:microsoft.com/office/officeart/2011/layout/TabList"/>
    <dgm:cxn modelId="{89029BC2-27A8-40A4-9275-1D46112D6D4D}" type="presParOf" srcId="{44D3E5A9-84AE-45D4-9D39-12E59A3B1C75}" destId="{197D371C-665F-455C-A5B0-F00024BF12D3}" srcOrd="6" destOrd="0" presId="urn:microsoft.com/office/officeart/2011/layout/TabList"/>
    <dgm:cxn modelId="{D4291886-00EA-43BB-941A-6D8EF39B25EE}" type="presParOf" srcId="{197D371C-665F-455C-A5B0-F00024BF12D3}" destId="{DC8B444C-148F-4EAF-AD80-1F8CD9C242B0}" srcOrd="0" destOrd="0" presId="urn:microsoft.com/office/officeart/2011/layout/TabList"/>
    <dgm:cxn modelId="{F282673C-A9E0-435E-A2B1-48E7BF339B94}" type="presParOf" srcId="{197D371C-665F-455C-A5B0-F00024BF12D3}" destId="{069FB9F5-D672-400A-BB26-6FA4F2F52C41}" srcOrd="1" destOrd="0" presId="urn:microsoft.com/office/officeart/2011/layout/TabList"/>
    <dgm:cxn modelId="{83423569-89B4-4F8E-AF61-672BC571E8B6}" type="presParOf" srcId="{197D371C-665F-455C-A5B0-F00024BF12D3}" destId="{AE6BF785-C42C-4C46-ACE4-33C7A7EADC28}" srcOrd="2" destOrd="0" presId="urn:microsoft.com/office/officeart/2011/layout/TabList"/>
    <dgm:cxn modelId="{7D577753-7042-4F08-96DA-A23C5534D820}" type="presParOf" srcId="{44D3E5A9-84AE-45D4-9D39-12E59A3B1C75}" destId="{8D7A4BD3-10EB-44F2-9E0F-8BCE833DE1C5}" srcOrd="7" destOrd="0" presId="urn:microsoft.com/office/officeart/2011/layout/TabList"/>
    <dgm:cxn modelId="{CB9C96B5-6BA0-4DDB-8F88-F10972AD426D}" type="presParOf" srcId="{44D3E5A9-84AE-45D4-9D39-12E59A3B1C75}" destId="{EFE76708-A376-417F-83D8-B00665EC53F7}" srcOrd="8" destOrd="0" presId="urn:microsoft.com/office/officeart/2011/layout/TabList"/>
    <dgm:cxn modelId="{71F6568A-3193-4A25-8B49-C7CA0DD0AEC5}" type="presParOf" srcId="{44D3E5A9-84AE-45D4-9D39-12E59A3B1C75}" destId="{15602731-0D07-4C86-8323-72402833CE53}" srcOrd="9" destOrd="0" presId="urn:microsoft.com/office/officeart/2011/layout/TabList"/>
    <dgm:cxn modelId="{E328F396-D663-43E3-B569-565461561903}" type="presParOf" srcId="{15602731-0D07-4C86-8323-72402833CE53}" destId="{3DA94605-057C-46B3-A6D3-0B3EB94F17C6}" srcOrd="0" destOrd="0" presId="urn:microsoft.com/office/officeart/2011/layout/TabList"/>
    <dgm:cxn modelId="{D45BBCF5-2C4E-4889-B5E3-E4802A7D14E1}" type="presParOf" srcId="{15602731-0D07-4C86-8323-72402833CE53}" destId="{5DB78712-E7A1-40AB-9850-93C5101AB796}" srcOrd="1" destOrd="0" presId="urn:microsoft.com/office/officeart/2011/layout/TabList"/>
    <dgm:cxn modelId="{BAE99C87-C3C8-498E-AFA6-8CBD7BAE0674}" type="presParOf" srcId="{15602731-0D07-4C86-8323-72402833CE53}" destId="{BAC1A423-43F8-4EE3-B9E0-6DCE963D5F49}" srcOrd="2" destOrd="0" presId="urn:microsoft.com/office/officeart/2011/layout/TabList"/>
    <dgm:cxn modelId="{B6FFE706-6FCF-46C8-8994-FB0D40DDF54F}" type="presParOf" srcId="{44D3E5A9-84AE-45D4-9D39-12E59A3B1C75}" destId="{E6D6AED3-7A04-4700-B127-8F37E6B62816}" srcOrd="10" destOrd="0" presId="urn:microsoft.com/office/officeart/2011/layout/TabList"/>
    <dgm:cxn modelId="{0F38B34D-D416-47B2-9A7D-FB49729ED9FA}" type="presParOf" srcId="{44D3E5A9-84AE-45D4-9D39-12E59A3B1C75}" destId="{E95819EF-D881-4B99-A154-992843653B26}" srcOrd="11" destOrd="0" presId="urn:microsoft.com/office/officeart/2011/layout/TabList"/>
    <dgm:cxn modelId="{E1671628-25E1-4FE5-B6F0-49597784B1D8}" type="presParOf" srcId="{44D3E5A9-84AE-45D4-9D39-12E59A3B1C75}" destId="{CF66E0B8-B5C1-470A-9B7C-E8A281298107}" srcOrd="12" destOrd="0" presId="urn:microsoft.com/office/officeart/2011/layout/TabList"/>
    <dgm:cxn modelId="{6A0A2133-A942-40CF-AAEF-6EB0CD785AE7}" type="presParOf" srcId="{CF66E0B8-B5C1-470A-9B7C-E8A281298107}" destId="{D3C2DF78-F303-41AF-99D0-DF66806E26F7}" srcOrd="0" destOrd="0" presId="urn:microsoft.com/office/officeart/2011/layout/TabList"/>
    <dgm:cxn modelId="{B2E35A5F-8A21-4C8A-B70A-A0671884F2B8}" type="presParOf" srcId="{CF66E0B8-B5C1-470A-9B7C-E8A281298107}" destId="{4C4361E2-CF17-41F6-9461-57CF53AF3714}" srcOrd="1" destOrd="0" presId="urn:microsoft.com/office/officeart/2011/layout/TabList"/>
    <dgm:cxn modelId="{80A06277-3165-48D9-A471-127AD55D9345}" type="presParOf" srcId="{CF66E0B8-B5C1-470A-9B7C-E8A281298107}" destId="{244B7C05-7858-4EFA-8EDB-200509177488}" srcOrd="2" destOrd="0" presId="urn:microsoft.com/office/officeart/2011/layout/TabList"/>
    <dgm:cxn modelId="{BCFB8BB0-EB52-4A6F-931E-7F16A6381030}" type="presParOf" srcId="{44D3E5A9-84AE-45D4-9D39-12E59A3B1C75}" destId="{B777BD8A-BB8A-4426-8984-A8812BE68162}" srcOrd="13" destOrd="0" presId="urn:microsoft.com/office/officeart/2011/layout/TabList"/>
    <dgm:cxn modelId="{B920DFE7-9069-40B8-9B4A-A82010744B74}" type="presParOf" srcId="{44D3E5A9-84AE-45D4-9D39-12E59A3B1C75}" destId="{34D4261D-A4B1-4BC9-A97B-82B4BC21997B}" srcOrd="14" destOrd="0" presId="urn:microsoft.com/office/officeart/2011/layout/TabList"/>
    <dgm:cxn modelId="{09D24349-9805-4124-9FD9-8814ECEB41E7}" type="presParOf" srcId="{44D3E5A9-84AE-45D4-9D39-12E59A3B1C75}" destId="{3FA1ABC3-7EE3-4586-97AB-D1053A333E96}" srcOrd="15" destOrd="0" presId="urn:microsoft.com/office/officeart/2011/layout/TabList"/>
    <dgm:cxn modelId="{5E312AE5-6AE6-4F4E-A902-BCA6A19EEE25}" type="presParOf" srcId="{3FA1ABC3-7EE3-4586-97AB-D1053A333E96}" destId="{D7AA04C3-426A-4F26-AA38-A6D542F079E3}" srcOrd="0" destOrd="0" presId="urn:microsoft.com/office/officeart/2011/layout/TabList"/>
    <dgm:cxn modelId="{24FFA989-C836-43E3-A950-C3DBC52B48B8}" type="presParOf" srcId="{3FA1ABC3-7EE3-4586-97AB-D1053A333E96}" destId="{E8A29A54-138C-4357-9D92-7812DF7152BD}" srcOrd="1" destOrd="0" presId="urn:microsoft.com/office/officeart/2011/layout/TabList"/>
    <dgm:cxn modelId="{9FA30520-09AB-4880-BF7D-399EB2793E50}" type="presParOf" srcId="{3FA1ABC3-7EE3-4586-97AB-D1053A333E96}" destId="{EAD0347A-6BE5-434E-AE6A-3F37D6EA03FE}" srcOrd="2" destOrd="0" presId="urn:microsoft.com/office/officeart/2011/layout/TabList"/>
    <dgm:cxn modelId="{A692076E-4292-45BA-80D6-826F277A8067}" type="presParOf" srcId="{44D3E5A9-84AE-45D4-9D39-12E59A3B1C75}" destId="{65F1BC2B-6914-4E88-B715-1F4272E9A9AE}" srcOrd="16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AE419F-4FAA-446B-842A-24656656230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C3E6CFE-3E2C-447D-95BE-6BC569D47DD3}">
      <dgm:prSet phldrT="[Text]"/>
      <dgm:spPr/>
      <dgm:t>
        <a:bodyPr/>
        <a:lstStyle/>
        <a:p>
          <a:r>
            <a:rPr lang="en-US">
              <a:solidFill>
                <a:srgbClr val="595959"/>
              </a:solidFill>
            </a:rPr>
            <a:t>The purpose and roles of an Operating System</a:t>
          </a:r>
        </a:p>
      </dgm:t>
    </dgm:pt>
    <dgm:pt modelId="{5BB76D5B-38CC-4298-ABD9-0788BDAB0071}" type="parTrans" cxnId="{85B747F3-3368-4055-9319-5A0309BBBE79}">
      <dgm:prSet/>
      <dgm:spPr/>
      <dgm:t>
        <a:bodyPr/>
        <a:lstStyle/>
        <a:p>
          <a:endParaRPr lang="en-US">
            <a:solidFill>
              <a:srgbClr val="595959"/>
            </a:solidFill>
          </a:endParaRPr>
        </a:p>
      </dgm:t>
    </dgm:pt>
    <dgm:pt modelId="{1E984020-FF1E-4ABD-9C82-468774831174}" type="sibTrans" cxnId="{85B747F3-3368-4055-9319-5A0309BBBE79}">
      <dgm:prSet/>
      <dgm:spPr/>
      <dgm:t>
        <a:bodyPr/>
        <a:lstStyle/>
        <a:p>
          <a:endParaRPr lang="en-US">
            <a:solidFill>
              <a:srgbClr val="595959"/>
            </a:solidFill>
          </a:endParaRPr>
        </a:p>
      </dgm:t>
    </dgm:pt>
    <dgm:pt modelId="{976B73D8-AFC3-476C-976E-337354BE99ED}">
      <dgm:prSet phldrT="[Text]"/>
      <dgm:spPr/>
      <dgm:t>
        <a:bodyPr/>
        <a:lstStyle/>
        <a:p>
          <a:r>
            <a:rPr lang="en-US">
              <a:solidFill>
                <a:srgbClr val="595959"/>
              </a:solidFill>
            </a:rPr>
            <a:t>&lt;Enter answer here&gt;</a:t>
          </a:r>
        </a:p>
      </dgm:t>
    </dgm:pt>
    <dgm:pt modelId="{5D1E0A00-3EEC-41B2-A4A6-665F971780CB}" type="parTrans" cxnId="{69F04DCC-D365-498C-8BB1-A5C7B6DC9012}">
      <dgm:prSet/>
      <dgm:spPr/>
      <dgm:t>
        <a:bodyPr/>
        <a:lstStyle/>
        <a:p>
          <a:endParaRPr lang="en-US">
            <a:solidFill>
              <a:srgbClr val="595959"/>
            </a:solidFill>
          </a:endParaRPr>
        </a:p>
      </dgm:t>
    </dgm:pt>
    <dgm:pt modelId="{872AF10E-BF2E-4FD5-B160-31041B617C74}" type="sibTrans" cxnId="{69F04DCC-D365-498C-8BB1-A5C7B6DC9012}">
      <dgm:prSet/>
      <dgm:spPr/>
      <dgm:t>
        <a:bodyPr/>
        <a:lstStyle/>
        <a:p>
          <a:endParaRPr lang="en-US">
            <a:solidFill>
              <a:srgbClr val="595959"/>
            </a:solidFill>
          </a:endParaRPr>
        </a:p>
      </dgm:t>
    </dgm:pt>
    <dgm:pt modelId="{3008B037-174E-4A80-A1A8-6A507BA33825}">
      <dgm:prSet phldrT="[Text]"/>
      <dgm:spPr/>
      <dgm:t>
        <a:bodyPr/>
        <a:lstStyle/>
        <a:p>
          <a:r>
            <a:rPr lang="en-US">
              <a:solidFill>
                <a:srgbClr val="595959"/>
              </a:solidFill>
            </a:rPr>
            <a:t>&lt;Enter answer here&gt;</a:t>
          </a:r>
        </a:p>
      </dgm:t>
    </dgm:pt>
    <dgm:pt modelId="{CE846DCD-D871-4AB9-A50C-C00ED6DC49B8}" type="parTrans" cxnId="{81781776-2381-4EE4-9681-AE7A736D2367}">
      <dgm:prSet/>
      <dgm:spPr/>
      <dgm:t>
        <a:bodyPr/>
        <a:lstStyle/>
        <a:p>
          <a:endParaRPr lang="en-US">
            <a:solidFill>
              <a:srgbClr val="595959"/>
            </a:solidFill>
          </a:endParaRPr>
        </a:p>
      </dgm:t>
    </dgm:pt>
    <dgm:pt modelId="{FCF8D45F-4B66-4D5E-AD61-A498536DA8E1}" type="sibTrans" cxnId="{81781776-2381-4EE4-9681-AE7A736D2367}">
      <dgm:prSet/>
      <dgm:spPr/>
      <dgm:t>
        <a:bodyPr/>
        <a:lstStyle/>
        <a:p>
          <a:endParaRPr lang="en-US">
            <a:solidFill>
              <a:srgbClr val="595959"/>
            </a:solidFill>
          </a:endParaRPr>
        </a:p>
      </dgm:t>
    </dgm:pt>
    <dgm:pt modelId="{267680B3-A488-469B-9AC8-EE2F764B3796}">
      <dgm:prSet phldrT="[Text]"/>
      <dgm:spPr/>
      <dgm:t>
        <a:bodyPr/>
        <a:lstStyle/>
        <a:p>
          <a:r>
            <a:rPr lang="en-US">
              <a:solidFill>
                <a:srgbClr val="595959"/>
              </a:solidFill>
            </a:rPr>
            <a:t>&lt;Enter answer here&gt;</a:t>
          </a:r>
        </a:p>
      </dgm:t>
    </dgm:pt>
    <dgm:pt modelId="{E5816852-96BD-40BD-9F97-B594D0300500}" type="parTrans" cxnId="{E1821A8B-1AAF-42AF-8535-1E804B07AD18}">
      <dgm:prSet/>
      <dgm:spPr/>
      <dgm:t>
        <a:bodyPr/>
        <a:lstStyle/>
        <a:p>
          <a:endParaRPr lang="en-US">
            <a:solidFill>
              <a:srgbClr val="595959"/>
            </a:solidFill>
          </a:endParaRPr>
        </a:p>
      </dgm:t>
    </dgm:pt>
    <dgm:pt modelId="{93C64596-B0AF-4155-8622-B82D6DE7F9B6}" type="sibTrans" cxnId="{E1821A8B-1AAF-42AF-8535-1E804B07AD18}">
      <dgm:prSet/>
      <dgm:spPr/>
      <dgm:t>
        <a:bodyPr/>
        <a:lstStyle/>
        <a:p>
          <a:endParaRPr lang="en-US">
            <a:solidFill>
              <a:srgbClr val="595959"/>
            </a:solidFill>
          </a:endParaRPr>
        </a:p>
      </dgm:t>
    </dgm:pt>
    <dgm:pt modelId="{B6122924-9377-4A8F-B1CF-5D70B0BDEC17}">
      <dgm:prSet phldrT="[Text]"/>
      <dgm:spPr/>
      <dgm:t>
        <a:bodyPr/>
        <a:lstStyle/>
        <a:p>
          <a:r>
            <a:rPr lang="en-US">
              <a:solidFill>
                <a:srgbClr val="595959"/>
              </a:solidFill>
            </a:rPr>
            <a:t>&lt;Enter answer here&gt;</a:t>
          </a:r>
        </a:p>
      </dgm:t>
    </dgm:pt>
    <dgm:pt modelId="{C9F80AA0-FD99-479A-A252-308D69839438}" type="parTrans" cxnId="{A22E217B-89A2-4746-B2DE-3D81DBA794DE}">
      <dgm:prSet/>
      <dgm:spPr/>
      <dgm:t>
        <a:bodyPr/>
        <a:lstStyle/>
        <a:p>
          <a:endParaRPr lang="en-US">
            <a:solidFill>
              <a:srgbClr val="595959"/>
            </a:solidFill>
          </a:endParaRPr>
        </a:p>
      </dgm:t>
    </dgm:pt>
    <dgm:pt modelId="{0263CBED-DDA4-4B4B-A1E6-F07BF1559934}" type="sibTrans" cxnId="{A22E217B-89A2-4746-B2DE-3D81DBA794DE}">
      <dgm:prSet/>
      <dgm:spPr/>
      <dgm:t>
        <a:bodyPr/>
        <a:lstStyle/>
        <a:p>
          <a:endParaRPr lang="en-US">
            <a:solidFill>
              <a:srgbClr val="595959"/>
            </a:solidFill>
          </a:endParaRPr>
        </a:p>
      </dgm:t>
    </dgm:pt>
    <dgm:pt modelId="{5B941ED6-6120-440F-BEA9-B72D8C7D37E8}">
      <dgm:prSet phldrT="[Text]"/>
      <dgm:spPr/>
      <dgm:t>
        <a:bodyPr/>
        <a:lstStyle/>
        <a:p>
          <a:r>
            <a:rPr lang="en-US">
              <a:solidFill>
                <a:srgbClr val="595959"/>
              </a:solidFill>
            </a:rPr>
            <a:t>&lt;Enter answer here&gt;</a:t>
          </a:r>
        </a:p>
      </dgm:t>
    </dgm:pt>
    <dgm:pt modelId="{6486F7BA-30F3-4575-9E86-DA47A6B7297E}" type="parTrans" cxnId="{B8EB492C-D4A6-40F9-B76D-388E3EC8F777}">
      <dgm:prSet/>
      <dgm:spPr/>
      <dgm:t>
        <a:bodyPr/>
        <a:lstStyle/>
        <a:p>
          <a:endParaRPr lang="en-US">
            <a:solidFill>
              <a:srgbClr val="595959"/>
            </a:solidFill>
          </a:endParaRPr>
        </a:p>
      </dgm:t>
    </dgm:pt>
    <dgm:pt modelId="{91687B9E-5D14-4887-AFA8-3DEE61DCC255}" type="sibTrans" cxnId="{B8EB492C-D4A6-40F9-B76D-388E3EC8F777}">
      <dgm:prSet/>
      <dgm:spPr/>
      <dgm:t>
        <a:bodyPr/>
        <a:lstStyle/>
        <a:p>
          <a:endParaRPr lang="en-US">
            <a:solidFill>
              <a:srgbClr val="595959"/>
            </a:solidFill>
          </a:endParaRPr>
        </a:p>
      </dgm:t>
    </dgm:pt>
    <dgm:pt modelId="{AD1464F6-3DE3-4511-AF3F-C8E88899965E}">
      <dgm:prSet phldrT="[Text]"/>
      <dgm:spPr/>
      <dgm:t>
        <a:bodyPr/>
        <a:lstStyle/>
        <a:p>
          <a:r>
            <a:rPr lang="en-US">
              <a:solidFill>
                <a:srgbClr val="595959"/>
              </a:solidFill>
            </a:rPr>
            <a:t>&lt;Enter answer here&gt;</a:t>
          </a:r>
        </a:p>
      </dgm:t>
    </dgm:pt>
    <dgm:pt modelId="{8E173E12-05C0-4947-B04E-E891C498DB76}" type="parTrans" cxnId="{E8F985EF-BB69-4EEF-9C29-4D00054E54A9}">
      <dgm:prSet/>
      <dgm:spPr/>
      <dgm:t>
        <a:bodyPr/>
        <a:lstStyle/>
        <a:p>
          <a:endParaRPr lang="en-US">
            <a:solidFill>
              <a:srgbClr val="595959"/>
            </a:solidFill>
          </a:endParaRPr>
        </a:p>
      </dgm:t>
    </dgm:pt>
    <dgm:pt modelId="{17C8E89A-66C4-447C-8135-84CB8D2DE043}" type="sibTrans" cxnId="{E8F985EF-BB69-4EEF-9C29-4D00054E54A9}">
      <dgm:prSet/>
      <dgm:spPr/>
      <dgm:t>
        <a:bodyPr/>
        <a:lstStyle/>
        <a:p>
          <a:endParaRPr lang="en-US">
            <a:solidFill>
              <a:srgbClr val="595959"/>
            </a:solidFill>
          </a:endParaRPr>
        </a:p>
      </dgm:t>
    </dgm:pt>
    <dgm:pt modelId="{17520055-B51A-48DD-980E-FC09FCAB443B}">
      <dgm:prSet phldrT="[Text]"/>
      <dgm:spPr/>
      <dgm:t>
        <a:bodyPr/>
        <a:lstStyle/>
        <a:p>
          <a:r>
            <a:rPr lang="en-US">
              <a:solidFill>
                <a:srgbClr val="595959"/>
              </a:solidFill>
            </a:rPr>
            <a:t>&lt;Enter answer here&gt;</a:t>
          </a:r>
        </a:p>
      </dgm:t>
    </dgm:pt>
    <dgm:pt modelId="{C1862131-18D9-4E30-A133-71AE25ECF172}" type="parTrans" cxnId="{8A30EE9E-496B-421D-9A11-179762FC4666}">
      <dgm:prSet/>
      <dgm:spPr/>
      <dgm:t>
        <a:bodyPr/>
        <a:lstStyle/>
        <a:p>
          <a:endParaRPr lang="en-US">
            <a:solidFill>
              <a:srgbClr val="595959"/>
            </a:solidFill>
          </a:endParaRPr>
        </a:p>
      </dgm:t>
    </dgm:pt>
    <dgm:pt modelId="{CE308576-355A-466D-A273-D7969ED1FF69}" type="sibTrans" cxnId="{8A30EE9E-496B-421D-9A11-179762FC4666}">
      <dgm:prSet/>
      <dgm:spPr/>
      <dgm:t>
        <a:bodyPr/>
        <a:lstStyle/>
        <a:p>
          <a:endParaRPr lang="en-US">
            <a:solidFill>
              <a:srgbClr val="595959"/>
            </a:solidFill>
          </a:endParaRPr>
        </a:p>
      </dgm:t>
    </dgm:pt>
    <dgm:pt modelId="{95E04C90-FEF7-4578-94A3-58FAB5DB3F73}">
      <dgm:prSet phldrT="[Text]"/>
      <dgm:spPr/>
      <dgm:t>
        <a:bodyPr/>
        <a:lstStyle/>
        <a:p>
          <a:r>
            <a:rPr lang="en-US">
              <a:solidFill>
                <a:srgbClr val="595959"/>
              </a:solidFill>
            </a:rPr>
            <a:t>&lt;Enter answer here&gt;</a:t>
          </a:r>
        </a:p>
      </dgm:t>
    </dgm:pt>
    <dgm:pt modelId="{92DA254C-A91C-44C5-9106-51A8BECFA747}" type="parTrans" cxnId="{F0AD9F56-FF42-4BCA-A44A-739CA7311AEE}">
      <dgm:prSet/>
      <dgm:spPr/>
      <dgm:t>
        <a:bodyPr/>
        <a:lstStyle/>
        <a:p>
          <a:endParaRPr lang="en-US">
            <a:solidFill>
              <a:srgbClr val="595959"/>
            </a:solidFill>
          </a:endParaRPr>
        </a:p>
      </dgm:t>
    </dgm:pt>
    <dgm:pt modelId="{DB4904AD-7FA3-4411-9AC6-03FBD17A56FF}" type="sibTrans" cxnId="{F0AD9F56-FF42-4BCA-A44A-739CA7311AEE}">
      <dgm:prSet/>
      <dgm:spPr/>
      <dgm:t>
        <a:bodyPr/>
        <a:lstStyle/>
        <a:p>
          <a:endParaRPr lang="en-US">
            <a:solidFill>
              <a:srgbClr val="595959"/>
            </a:solidFill>
          </a:endParaRPr>
        </a:p>
      </dgm:t>
    </dgm:pt>
    <dgm:pt modelId="{3E5FAE17-AD3E-44C4-8146-2C474409FEC0}" type="pres">
      <dgm:prSet presAssocID="{7BAE419F-4FAA-446B-842A-2465665623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056C59-51AB-472A-99E1-5145F187C2B0}" type="pres">
      <dgm:prSet presAssocID="{4C3E6CFE-3E2C-447D-95BE-6BC569D47DD3}" presName="vertOne" presStyleCnt="0"/>
      <dgm:spPr/>
    </dgm:pt>
    <dgm:pt modelId="{1A3031AC-9136-4208-B530-50230797E9F8}" type="pres">
      <dgm:prSet presAssocID="{4C3E6CFE-3E2C-447D-95BE-6BC569D47DD3}" presName="txOne" presStyleLbl="node0" presStyleIdx="0" presStyleCnt="1">
        <dgm:presLayoutVars>
          <dgm:chPref val="3"/>
        </dgm:presLayoutVars>
      </dgm:prSet>
      <dgm:spPr/>
    </dgm:pt>
    <dgm:pt modelId="{95B4903C-72B1-462B-9A80-40645C5EF09A}" type="pres">
      <dgm:prSet presAssocID="{4C3E6CFE-3E2C-447D-95BE-6BC569D47DD3}" presName="parTransOne" presStyleCnt="0"/>
      <dgm:spPr/>
    </dgm:pt>
    <dgm:pt modelId="{E04D28B5-4919-4C4A-8FE3-21A834524397}" type="pres">
      <dgm:prSet presAssocID="{4C3E6CFE-3E2C-447D-95BE-6BC569D47DD3}" presName="horzOne" presStyleCnt="0"/>
      <dgm:spPr/>
    </dgm:pt>
    <dgm:pt modelId="{44D75D8D-63A0-4952-ACEA-F9D2F2A3B0E5}" type="pres">
      <dgm:prSet presAssocID="{976B73D8-AFC3-476C-976E-337354BE99ED}" presName="vertTwo" presStyleCnt="0"/>
      <dgm:spPr/>
    </dgm:pt>
    <dgm:pt modelId="{39A30C68-077D-41E7-8B9C-AFB9FD63FC8D}" type="pres">
      <dgm:prSet presAssocID="{976B73D8-AFC3-476C-976E-337354BE99ED}" presName="txTwo" presStyleLbl="node2" presStyleIdx="0" presStyleCnt="8">
        <dgm:presLayoutVars>
          <dgm:chPref val="3"/>
        </dgm:presLayoutVars>
      </dgm:prSet>
      <dgm:spPr/>
    </dgm:pt>
    <dgm:pt modelId="{B0EFE90B-0ADC-44B7-B28D-C91AD05D8759}" type="pres">
      <dgm:prSet presAssocID="{976B73D8-AFC3-476C-976E-337354BE99ED}" presName="horzTwo" presStyleCnt="0"/>
      <dgm:spPr/>
    </dgm:pt>
    <dgm:pt modelId="{CE0F7299-43C1-43E0-8011-81ADB5F64BEB}" type="pres">
      <dgm:prSet presAssocID="{872AF10E-BF2E-4FD5-B160-31041B617C74}" presName="sibSpaceTwo" presStyleCnt="0"/>
      <dgm:spPr/>
    </dgm:pt>
    <dgm:pt modelId="{A71135D2-74BC-4778-9F98-7FC98F8589AB}" type="pres">
      <dgm:prSet presAssocID="{267680B3-A488-469B-9AC8-EE2F764B3796}" presName="vertTwo" presStyleCnt="0"/>
      <dgm:spPr/>
    </dgm:pt>
    <dgm:pt modelId="{2D4B595D-5258-4C46-A7A9-7FFE5D4411C7}" type="pres">
      <dgm:prSet presAssocID="{267680B3-A488-469B-9AC8-EE2F764B3796}" presName="txTwo" presStyleLbl="node2" presStyleIdx="1" presStyleCnt="8">
        <dgm:presLayoutVars>
          <dgm:chPref val="3"/>
        </dgm:presLayoutVars>
      </dgm:prSet>
      <dgm:spPr/>
    </dgm:pt>
    <dgm:pt modelId="{FD26F376-0813-4FDD-8F42-D59EB6373FB0}" type="pres">
      <dgm:prSet presAssocID="{267680B3-A488-469B-9AC8-EE2F764B3796}" presName="horzTwo" presStyleCnt="0"/>
      <dgm:spPr/>
    </dgm:pt>
    <dgm:pt modelId="{8ED06D2B-ECB8-4287-8E33-909951E0B482}" type="pres">
      <dgm:prSet presAssocID="{93C64596-B0AF-4155-8622-B82D6DE7F9B6}" presName="sibSpaceTwo" presStyleCnt="0"/>
      <dgm:spPr/>
    </dgm:pt>
    <dgm:pt modelId="{67A52087-8A0C-4093-8D04-870FF29E3E80}" type="pres">
      <dgm:prSet presAssocID="{B6122924-9377-4A8F-B1CF-5D70B0BDEC17}" presName="vertTwo" presStyleCnt="0"/>
      <dgm:spPr/>
    </dgm:pt>
    <dgm:pt modelId="{18B3125F-F082-4B9D-9731-E9B98C76B0DF}" type="pres">
      <dgm:prSet presAssocID="{B6122924-9377-4A8F-B1CF-5D70B0BDEC17}" presName="txTwo" presStyleLbl="node2" presStyleIdx="2" presStyleCnt="8">
        <dgm:presLayoutVars>
          <dgm:chPref val="3"/>
        </dgm:presLayoutVars>
      </dgm:prSet>
      <dgm:spPr/>
    </dgm:pt>
    <dgm:pt modelId="{7DF33699-274D-4D17-B0D7-F89616B731E7}" type="pres">
      <dgm:prSet presAssocID="{B6122924-9377-4A8F-B1CF-5D70B0BDEC17}" presName="horzTwo" presStyleCnt="0"/>
      <dgm:spPr/>
    </dgm:pt>
    <dgm:pt modelId="{F1034DA3-F77C-4FAE-AE2B-39696AAB7046}" type="pres">
      <dgm:prSet presAssocID="{0263CBED-DDA4-4B4B-A1E6-F07BF1559934}" presName="sibSpaceTwo" presStyleCnt="0"/>
      <dgm:spPr/>
    </dgm:pt>
    <dgm:pt modelId="{0CAE908C-6D01-4968-AD71-7F5D530BD3D1}" type="pres">
      <dgm:prSet presAssocID="{5B941ED6-6120-440F-BEA9-B72D8C7D37E8}" presName="vertTwo" presStyleCnt="0"/>
      <dgm:spPr/>
    </dgm:pt>
    <dgm:pt modelId="{3C677A25-C0F6-4170-9617-328FD5E3F045}" type="pres">
      <dgm:prSet presAssocID="{5B941ED6-6120-440F-BEA9-B72D8C7D37E8}" presName="txTwo" presStyleLbl="node2" presStyleIdx="3" presStyleCnt="8">
        <dgm:presLayoutVars>
          <dgm:chPref val="3"/>
        </dgm:presLayoutVars>
      </dgm:prSet>
      <dgm:spPr/>
    </dgm:pt>
    <dgm:pt modelId="{E3CC988D-1F56-4909-A97E-756EBD15D46E}" type="pres">
      <dgm:prSet presAssocID="{5B941ED6-6120-440F-BEA9-B72D8C7D37E8}" presName="horzTwo" presStyleCnt="0"/>
      <dgm:spPr/>
    </dgm:pt>
    <dgm:pt modelId="{17622FB1-CB2E-417B-BB17-866C4E1CA3B8}" type="pres">
      <dgm:prSet presAssocID="{91687B9E-5D14-4887-AFA8-3DEE61DCC255}" presName="sibSpaceTwo" presStyleCnt="0"/>
      <dgm:spPr/>
    </dgm:pt>
    <dgm:pt modelId="{18FD97AA-6943-4B35-81AD-BBF7E661B82B}" type="pres">
      <dgm:prSet presAssocID="{AD1464F6-3DE3-4511-AF3F-C8E88899965E}" presName="vertTwo" presStyleCnt="0"/>
      <dgm:spPr/>
    </dgm:pt>
    <dgm:pt modelId="{1E42D9C9-8705-4FBA-A20B-601E00689B0D}" type="pres">
      <dgm:prSet presAssocID="{AD1464F6-3DE3-4511-AF3F-C8E88899965E}" presName="txTwo" presStyleLbl="node2" presStyleIdx="4" presStyleCnt="8">
        <dgm:presLayoutVars>
          <dgm:chPref val="3"/>
        </dgm:presLayoutVars>
      </dgm:prSet>
      <dgm:spPr/>
    </dgm:pt>
    <dgm:pt modelId="{4D97AF03-EDAC-449F-BF46-B80E87064609}" type="pres">
      <dgm:prSet presAssocID="{AD1464F6-3DE3-4511-AF3F-C8E88899965E}" presName="horzTwo" presStyleCnt="0"/>
      <dgm:spPr/>
    </dgm:pt>
    <dgm:pt modelId="{552B7024-0323-4581-A8E3-BF55ED7C5B93}" type="pres">
      <dgm:prSet presAssocID="{17C8E89A-66C4-447C-8135-84CB8D2DE043}" presName="sibSpaceTwo" presStyleCnt="0"/>
      <dgm:spPr/>
    </dgm:pt>
    <dgm:pt modelId="{2D7434C3-DFAC-4A7F-BAF5-AC4597B3A649}" type="pres">
      <dgm:prSet presAssocID="{3008B037-174E-4A80-A1A8-6A507BA33825}" presName="vertTwo" presStyleCnt="0"/>
      <dgm:spPr/>
    </dgm:pt>
    <dgm:pt modelId="{4A23C035-2D54-49F9-869D-403BD566D40D}" type="pres">
      <dgm:prSet presAssocID="{3008B037-174E-4A80-A1A8-6A507BA33825}" presName="txTwo" presStyleLbl="node2" presStyleIdx="5" presStyleCnt="8">
        <dgm:presLayoutVars>
          <dgm:chPref val="3"/>
        </dgm:presLayoutVars>
      </dgm:prSet>
      <dgm:spPr/>
    </dgm:pt>
    <dgm:pt modelId="{0C7DAE3E-2E00-4210-B5A8-58397295397B}" type="pres">
      <dgm:prSet presAssocID="{3008B037-174E-4A80-A1A8-6A507BA33825}" presName="horzTwo" presStyleCnt="0"/>
      <dgm:spPr/>
    </dgm:pt>
    <dgm:pt modelId="{945BC3E5-3769-489E-A4B2-B133A0FE1439}" type="pres">
      <dgm:prSet presAssocID="{FCF8D45F-4B66-4D5E-AD61-A498536DA8E1}" presName="sibSpaceTwo" presStyleCnt="0"/>
      <dgm:spPr/>
    </dgm:pt>
    <dgm:pt modelId="{6B481E7A-D22B-41A1-AC4A-B7271CB0E921}" type="pres">
      <dgm:prSet presAssocID="{17520055-B51A-48DD-980E-FC09FCAB443B}" presName="vertTwo" presStyleCnt="0"/>
      <dgm:spPr/>
    </dgm:pt>
    <dgm:pt modelId="{B011CDFD-C1A7-4EB8-8C34-3581429023F3}" type="pres">
      <dgm:prSet presAssocID="{17520055-B51A-48DD-980E-FC09FCAB443B}" presName="txTwo" presStyleLbl="node2" presStyleIdx="6" presStyleCnt="8">
        <dgm:presLayoutVars>
          <dgm:chPref val="3"/>
        </dgm:presLayoutVars>
      </dgm:prSet>
      <dgm:spPr/>
    </dgm:pt>
    <dgm:pt modelId="{220BE892-F0FA-452E-AA44-C006B1409FAB}" type="pres">
      <dgm:prSet presAssocID="{17520055-B51A-48DD-980E-FC09FCAB443B}" presName="horzTwo" presStyleCnt="0"/>
      <dgm:spPr/>
    </dgm:pt>
    <dgm:pt modelId="{B33C9213-D2F0-4CFD-95F3-86995F22BAE2}" type="pres">
      <dgm:prSet presAssocID="{CE308576-355A-466D-A273-D7969ED1FF69}" presName="sibSpaceTwo" presStyleCnt="0"/>
      <dgm:spPr/>
    </dgm:pt>
    <dgm:pt modelId="{ADAF901A-222D-4F27-9712-6AA95322C9FB}" type="pres">
      <dgm:prSet presAssocID="{95E04C90-FEF7-4578-94A3-58FAB5DB3F73}" presName="vertTwo" presStyleCnt="0"/>
      <dgm:spPr/>
    </dgm:pt>
    <dgm:pt modelId="{22598330-71AF-400E-BC2A-123D9D6ECB22}" type="pres">
      <dgm:prSet presAssocID="{95E04C90-FEF7-4578-94A3-58FAB5DB3F73}" presName="txTwo" presStyleLbl="node2" presStyleIdx="7" presStyleCnt="8">
        <dgm:presLayoutVars>
          <dgm:chPref val="3"/>
        </dgm:presLayoutVars>
      </dgm:prSet>
      <dgm:spPr/>
    </dgm:pt>
    <dgm:pt modelId="{1F18B29F-A7EE-40BC-9482-CC07A6D0F1B4}" type="pres">
      <dgm:prSet presAssocID="{95E04C90-FEF7-4578-94A3-58FAB5DB3F73}" presName="horzTwo" presStyleCnt="0"/>
      <dgm:spPr/>
    </dgm:pt>
  </dgm:ptLst>
  <dgm:cxnLst>
    <dgm:cxn modelId="{EF695F02-05E8-4C9B-BD13-7F9B6C523CE4}" type="presOf" srcId="{267680B3-A488-469B-9AC8-EE2F764B3796}" destId="{2D4B595D-5258-4C46-A7A9-7FFE5D4411C7}" srcOrd="0" destOrd="0" presId="urn:microsoft.com/office/officeart/2005/8/layout/hierarchy4"/>
    <dgm:cxn modelId="{B8EB492C-D4A6-40F9-B76D-388E3EC8F777}" srcId="{4C3E6CFE-3E2C-447D-95BE-6BC569D47DD3}" destId="{5B941ED6-6120-440F-BEA9-B72D8C7D37E8}" srcOrd="3" destOrd="0" parTransId="{6486F7BA-30F3-4575-9E86-DA47A6B7297E}" sibTransId="{91687B9E-5D14-4887-AFA8-3DEE61DCC255}"/>
    <dgm:cxn modelId="{43F87C41-7D61-4E83-816F-87904CEAE089}" type="presOf" srcId="{17520055-B51A-48DD-980E-FC09FCAB443B}" destId="{B011CDFD-C1A7-4EB8-8C34-3581429023F3}" srcOrd="0" destOrd="0" presId="urn:microsoft.com/office/officeart/2005/8/layout/hierarchy4"/>
    <dgm:cxn modelId="{0020FB61-D575-4110-88F1-20A1C06F5F85}" type="presOf" srcId="{5B941ED6-6120-440F-BEA9-B72D8C7D37E8}" destId="{3C677A25-C0F6-4170-9617-328FD5E3F045}" srcOrd="0" destOrd="0" presId="urn:microsoft.com/office/officeart/2005/8/layout/hierarchy4"/>
    <dgm:cxn modelId="{45749147-62DA-446A-879D-ED485AC88486}" type="presOf" srcId="{4C3E6CFE-3E2C-447D-95BE-6BC569D47DD3}" destId="{1A3031AC-9136-4208-B530-50230797E9F8}" srcOrd="0" destOrd="0" presId="urn:microsoft.com/office/officeart/2005/8/layout/hierarchy4"/>
    <dgm:cxn modelId="{5594B64B-BC9F-4AF4-A16F-DBEBC483C3E5}" type="presOf" srcId="{976B73D8-AFC3-476C-976E-337354BE99ED}" destId="{39A30C68-077D-41E7-8B9C-AFB9FD63FC8D}" srcOrd="0" destOrd="0" presId="urn:microsoft.com/office/officeart/2005/8/layout/hierarchy4"/>
    <dgm:cxn modelId="{F8D9D154-A373-4030-9BE3-F4EE84D8CF43}" type="presOf" srcId="{95E04C90-FEF7-4578-94A3-58FAB5DB3F73}" destId="{22598330-71AF-400E-BC2A-123D9D6ECB22}" srcOrd="0" destOrd="0" presId="urn:microsoft.com/office/officeart/2005/8/layout/hierarchy4"/>
    <dgm:cxn modelId="{81781776-2381-4EE4-9681-AE7A736D2367}" srcId="{4C3E6CFE-3E2C-447D-95BE-6BC569D47DD3}" destId="{3008B037-174E-4A80-A1A8-6A507BA33825}" srcOrd="5" destOrd="0" parTransId="{CE846DCD-D871-4AB9-A50C-C00ED6DC49B8}" sibTransId="{FCF8D45F-4B66-4D5E-AD61-A498536DA8E1}"/>
    <dgm:cxn modelId="{F0AD9F56-FF42-4BCA-A44A-739CA7311AEE}" srcId="{4C3E6CFE-3E2C-447D-95BE-6BC569D47DD3}" destId="{95E04C90-FEF7-4578-94A3-58FAB5DB3F73}" srcOrd="7" destOrd="0" parTransId="{92DA254C-A91C-44C5-9106-51A8BECFA747}" sibTransId="{DB4904AD-7FA3-4411-9AC6-03FBD17A56FF}"/>
    <dgm:cxn modelId="{A22E217B-89A2-4746-B2DE-3D81DBA794DE}" srcId="{4C3E6CFE-3E2C-447D-95BE-6BC569D47DD3}" destId="{B6122924-9377-4A8F-B1CF-5D70B0BDEC17}" srcOrd="2" destOrd="0" parTransId="{C9F80AA0-FD99-479A-A252-308D69839438}" sibTransId="{0263CBED-DDA4-4B4B-A1E6-F07BF1559934}"/>
    <dgm:cxn modelId="{E1821A8B-1AAF-42AF-8535-1E804B07AD18}" srcId="{4C3E6CFE-3E2C-447D-95BE-6BC569D47DD3}" destId="{267680B3-A488-469B-9AC8-EE2F764B3796}" srcOrd="1" destOrd="0" parTransId="{E5816852-96BD-40BD-9F97-B594D0300500}" sibTransId="{93C64596-B0AF-4155-8622-B82D6DE7F9B6}"/>
    <dgm:cxn modelId="{22783E98-D5BB-4C6F-9196-7CA559066633}" type="presOf" srcId="{3008B037-174E-4A80-A1A8-6A507BA33825}" destId="{4A23C035-2D54-49F9-869D-403BD566D40D}" srcOrd="0" destOrd="0" presId="urn:microsoft.com/office/officeart/2005/8/layout/hierarchy4"/>
    <dgm:cxn modelId="{8A30EE9E-496B-421D-9A11-179762FC4666}" srcId="{4C3E6CFE-3E2C-447D-95BE-6BC569D47DD3}" destId="{17520055-B51A-48DD-980E-FC09FCAB443B}" srcOrd="6" destOrd="0" parTransId="{C1862131-18D9-4E30-A133-71AE25ECF172}" sibTransId="{CE308576-355A-466D-A273-D7969ED1FF69}"/>
    <dgm:cxn modelId="{869552BE-4137-4323-B7DE-E7818816130F}" type="presOf" srcId="{B6122924-9377-4A8F-B1CF-5D70B0BDEC17}" destId="{18B3125F-F082-4B9D-9731-E9B98C76B0DF}" srcOrd="0" destOrd="0" presId="urn:microsoft.com/office/officeart/2005/8/layout/hierarchy4"/>
    <dgm:cxn modelId="{EC0786C5-CBF2-4B58-976B-859C566E09C2}" type="presOf" srcId="{AD1464F6-3DE3-4511-AF3F-C8E88899965E}" destId="{1E42D9C9-8705-4FBA-A20B-601E00689B0D}" srcOrd="0" destOrd="0" presId="urn:microsoft.com/office/officeart/2005/8/layout/hierarchy4"/>
    <dgm:cxn modelId="{69F04DCC-D365-498C-8BB1-A5C7B6DC9012}" srcId="{4C3E6CFE-3E2C-447D-95BE-6BC569D47DD3}" destId="{976B73D8-AFC3-476C-976E-337354BE99ED}" srcOrd="0" destOrd="0" parTransId="{5D1E0A00-3EEC-41B2-A4A6-665F971780CB}" sibTransId="{872AF10E-BF2E-4FD5-B160-31041B617C74}"/>
    <dgm:cxn modelId="{BE778CD2-9835-45EC-BB25-7402C055C6C1}" type="presOf" srcId="{7BAE419F-4FAA-446B-842A-246566562304}" destId="{3E5FAE17-AD3E-44C4-8146-2C474409FEC0}" srcOrd="0" destOrd="0" presId="urn:microsoft.com/office/officeart/2005/8/layout/hierarchy4"/>
    <dgm:cxn modelId="{E8F985EF-BB69-4EEF-9C29-4D00054E54A9}" srcId="{4C3E6CFE-3E2C-447D-95BE-6BC569D47DD3}" destId="{AD1464F6-3DE3-4511-AF3F-C8E88899965E}" srcOrd="4" destOrd="0" parTransId="{8E173E12-05C0-4947-B04E-E891C498DB76}" sibTransId="{17C8E89A-66C4-447C-8135-84CB8D2DE043}"/>
    <dgm:cxn modelId="{85B747F3-3368-4055-9319-5A0309BBBE79}" srcId="{7BAE419F-4FAA-446B-842A-246566562304}" destId="{4C3E6CFE-3E2C-447D-95BE-6BC569D47DD3}" srcOrd="0" destOrd="0" parTransId="{5BB76D5B-38CC-4298-ABD9-0788BDAB0071}" sibTransId="{1E984020-FF1E-4ABD-9C82-468774831174}"/>
    <dgm:cxn modelId="{DCB95DA2-4D1F-48E0-9E94-8B32FD258841}" type="presParOf" srcId="{3E5FAE17-AD3E-44C4-8146-2C474409FEC0}" destId="{99056C59-51AB-472A-99E1-5145F187C2B0}" srcOrd="0" destOrd="0" presId="urn:microsoft.com/office/officeart/2005/8/layout/hierarchy4"/>
    <dgm:cxn modelId="{6CF26D23-9A21-41CD-A592-C926B08E962A}" type="presParOf" srcId="{99056C59-51AB-472A-99E1-5145F187C2B0}" destId="{1A3031AC-9136-4208-B530-50230797E9F8}" srcOrd="0" destOrd="0" presId="urn:microsoft.com/office/officeart/2005/8/layout/hierarchy4"/>
    <dgm:cxn modelId="{603BACA8-5129-46D7-8B44-B4A79A75DFAE}" type="presParOf" srcId="{99056C59-51AB-472A-99E1-5145F187C2B0}" destId="{95B4903C-72B1-462B-9A80-40645C5EF09A}" srcOrd="1" destOrd="0" presId="urn:microsoft.com/office/officeart/2005/8/layout/hierarchy4"/>
    <dgm:cxn modelId="{174E2A4B-E5A3-4B2B-B8A2-2BDBE3CDEA84}" type="presParOf" srcId="{99056C59-51AB-472A-99E1-5145F187C2B0}" destId="{E04D28B5-4919-4C4A-8FE3-21A834524397}" srcOrd="2" destOrd="0" presId="urn:microsoft.com/office/officeart/2005/8/layout/hierarchy4"/>
    <dgm:cxn modelId="{07D91BA7-CE4D-4ECA-99ED-3360C759F95F}" type="presParOf" srcId="{E04D28B5-4919-4C4A-8FE3-21A834524397}" destId="{44D75D8D-63A0-4952-ACEA-F9D2F2A3B0E5}" srcOrd="0" destOrd="0" presId="urn:microsoft.com/office/officeart/2005/8/layout/hierarchy4"/>
    <dgm:cxn modelId="{931E5DA6-175B-4113-97D5-0DA197B4B6DB}" type="presParOf" srcId="{44D75D8D-63A0-4952-ACEA-F9D2F2A3B0E5}" destId="{39A30C68-077D-41E7-8B9C-AFB9FD63FC8D}" srcOrd="0" destOrd="0" presId="urn:microsoft.com/office/officeart/2005/8/layout/hierarchy4"/>
    <dgm:cxn modelId="{4064A8F1-7F51-46DE-ABBF-1AA4EB46BD44}" type="presParOf" srcId="{44D75D8D-63A0-4952-ACEA-F9D2F2A3B0E5}" destId="{B0EFE90B-0ADC-44B7-B28D-C91AD05D8759}" srcOrd="1" destOrd="0" presId="urn:microsoft.com/office/officeart/2005/8/layout/hierarchy4"/>
    <dgm:cxn modelId="{D9D5DF80-CBCD-4BE1-8C80-ACD05E090564}" type="presParOf" srcId="{E04D28B5-4919-4C4A-8FE3-21A834524397}" destId="{CE0F7299-43C1-43E0-8011-81ADB5F64BEB}" srcOrd="1" destOrd="0" presId="urn:microsoft.com/office/officeart/2005/8/layout/hierarchy4"/>
    <dgm:cxn modelId="{599AEB4B-EEE5-42B1-8D13-E0F95B2FBC36}" type="presParOf" srcId="{E04D28B5-4919-4C4A-8FE3-21A834524397}" destId="{A71135D2-74BC-4778-9F98-7FC98F8589AB}" srcOrd="2" destOrd="0" presId="urn:microsoft.com/office/officeart/2005/8/layout/hierarchy4"/>
    <dgm:cxn modelId="{04C3592F-4461-4338-8180-9D5DA3FF25C6}" type="presParOf" srcId="{A71135D2-74BC-4778-9F98-7FC98F8589AB}" destId="{2D4B595D-5258-4C46-A7A9-7FFE5D4411C7}" srcOrd="0" destOrd="0" presId="urn:microsoft.com/office/officeart/2005/8/layout/hierarchy4"/>
    <dgm:cxn modelId="{565987A4-13C7-45F7-8494-7FCF50552F23}" type="presParOf" srcId="{A71135D2-74BC-4778-9F98-7FC98F8589AB}" destId="{FD26F376-0813-4FDD-8F42-D59EB6373FB0}" srcOrd="1" destOrd="0" presId="urn:microsoft.com/office/officeart/2005/8/layout/hierarchy4"/>
    <dgm:cxn modelId="{93C97CEF-5D39-4D47-8C4E-B43909019E82}" type="presParOf" srcId="{E04D28B5-4919-4C4A-8FE3-21A834524397}" destId="{8ED06D2B-ECB8-4287-8E33-909951E0B482}" srcOrd="3" destOrd="0" presId="urn:microsoft.com/office/officeart/2005/8/layout/hierarchy4"/>
    <dgm:cxn modelId="{CB305A3A-0EDC-4563-98E8-6F2F222A9B85}" type="presParOf" srcId="{E04D28B5-4919-4C4A-8FE3-21A834524397}" destId="{67A52087-8A0C-4093-8D04-870FF29E3E80}" srcOrd="4" destOrd="0" presId="urn:microsoft.com/office/officeart/2005/8/layout/hierarchy4"/>
    <dgm:cxn modelId="{B2C498EF-3F48-47EE-8F6C-D4B033DC15FD}" type="presParOf" srcId="{67A52087-8A0C-4093-8D04-870FF29E3E80}" destId="{18B3125F-F082-4B9D-9731-E9B98C76B0DF}" srcOrd="0" destOrd="0" presId="urn:microsoft.com/office/officeart/2005/8/layout/hierarchy4"/>
    <dgm:cxn modelId="{F4B7FCFE-53EE-4F6E-9106-5D7042A48C66}" type="presParOf" srcId="{67A52087-8A0C-4093-8D04-870FF29E3E80}" destId="{7DF33699-274D-4D17-B0D7-F89616B731E7}" srcOrd="1" destOrd="0" presId="urn:microsoft.com/office/officeart/2005/8/layout/hierarchy4"/>
    <dgm:cxn modelId="{3F2A523E-E30A-4F5B-9DFD-48F04435413F}" type="presParOf" srcId="{E04D28B5-4919-4C4A-8FE3-21A834524397}" destId="{F1034DA3-F77C-4FAE-AE2B-39696AAB7046}" srcOrd="5" destOrd="0" presId="urn:microsoft.com/office/officeart/2005/8/layout/hierarchy4"/>
    <dgm:cxn modelId="{E187091F-607C-43B0-8371-607C057A06C6}" type="presParOf" srcId="{E04D28B5-4919-4C4A-8FE3-21A834524397}" destId="{0CAE908C-6D01-4968-AD71-7F5D530BD3D1}" srcOrd="6" destOrd="0" presId="urn:microsoft.com/office/officeart/2005/8/layout/hierarchy4"/>
    <dgm:cxn modelId="{AF5D4714-78F0-40E4-A128-636D815A0700}" type="presParOf" srcId="{0CAE908C-6D01-4968-AD71-7F5D530BD3D1}" destId="{3C677A25-C0F6-4170-9617-328FD5E3F045}" srcOrd="0" destOrd="0" presId="urn:microsoft.com/office/officeart/2005/8/layout/hierarchy4"/>
    <dgm:cxn modelId="{A9F9CB9F-A8C9-4F15-B573-8EE79C8E263C}" type="presParOf" srcId="{0CAE908C-6D01-4968-AD71-7F5D530BD3D1}" destId="{E3CC988D-1F56-4909-A97E-756EBD15D46E}" srcOrd="1" destOrd="0" presId="urn:microsoft.com/office/officeart/2005/8/layout/hierarchy4"/>
    <dgm:cxn modelId="{C8687F21-1E2D-49FF-8426-EDB172A51D63}" type="presParOf" srcId="{E04D28B5-4919-4C4A-8FE3-21A834524397}" destId="{17622FB1-CB2E-417B-BB17-866C4E1CA3B8}" srcOrd="7" destOrd="0" presId="urn:microsoft.com/office/officeart/2005/8/layout/hierarchy4"/>
    <dgm:cxn modelId="{0472C20E-DF17-4B7A-972D-83F9A648D04D}" type="presParOf" srcId="{E04D28B5-4919-4C4A-8FE3-21A834524397}" destId="{18FD97AA-6943-4B35-81AD-BBF7E661B82B}" srcOrd="8" destOrd="0" presId="urn:microsoft.com/office/officeart/2005/8/layout/hierarchy4"/>
    <dgm:cxn modelId="{A4947994-A560-48B4-AFC2-8A3463B2BF4D}" type="presParOf" srcId="{18FD97AA-6943-4B35-81AD-BBF7E661B82B}" destId="{1E42D9C9-8705-4FBA-A20B-601E00689B0D}" srcOrd="0" destOrd="0" presId="urn:microsoft.com/office/officeart/2005/8/layout/hierarchy4"/>
    <dgm:cxn modelId="{10E0B7FE-40E2-4338-A820-9C51ACBAE952}" type="presParOf" srcId="{18FD97AA-6943-4B35-81AD-BBF7E661B82B}" destId="{4D97AF03-EDAC-449F-BF46-B80E87064609}" srcOrd="1" destOrd="0" presId="urn:microsoft.com/office/officeart/2005/8/layout/hierarchy4"/>
    <dgm:cxn modelId="{B5267628-96E6-492C-BC0F-1BF6EE3F6541}" type="presParOf" srcId="{E04D28B5-4919-4C4A-8FE3-21A834524397}" destId="{552B7024-0323-4581-A8E3-BF55ED7C5B93}" srcOrd="9" destOrd="0" presId="urn:microsoft.com/office/officeart/2005/8/layout/hierarchy4"/>
    <dgm:cxn modelId="{C3ECC930-A153-439A-9ABC-ABFC40FA3D98}" type="presParOf" srcId="{E04D28B5-4919-4C4A-8FE3-21A834524397}" destId="{2D7434C3-DFAC-4A7F-BAF5-AC4597B3A649}" srcOrd="10" destOrd="0" presId="urn:microsoft.com/office/officeart/2005/8/layout/hierarchy4"/>
    <dgm:cxn modelId="{C090EEDD-0CE9-4B24-8D38-516E4F1529F7}" type="presParOf" srcId="{2D7434C3-DFAC-4A7F-BAF5-AC4597B3A649}" destId="{4A23C035-2D54-49F9-869D-403BD566D40D}" srcOrd="0" destOrd="0" presId="urn:microsoft.com/office/officeart/2005/8/layout/hierarchy4"/>
    <dgm:cxn modelId="{7F3B41B4-5929-4E94-ABB3-1A76C69A64C7}" type="presParOf" srcId="{2D7434C3-DFAC-4A7F-BAF5-AC4597B3A649}" destId="{0C7DAE3E-2E00-4210-B5A8-58397295397B}" srcOrd="1" destOrd="0" presId="urn:microsoft.com/office/officeart/2005/8/layout/hierarchy4"/>
    <dgm:cxn modelId="{6AEAF51D-002C-4EF9-904D-A65F3D0EDBED}" type="presParOf" srcId="{E04D28B5-4919-4C4A-8FE3-21A834524397}" destId="{945BC3E5-3769-489E-A4B2-B133A0FE1439}" srcOrd="11" destOrd="0" presId="urn:microsoft.com/office/officeart/2005/8/layout/hierarchy4"/>
    <dgm:cxn modelId="{9728591E-4578-44DD-9F74-CE03AB4764E9}" type="presParOf" srcId="{E04D28B5-4919-4C4A-8FE3-21A834524397}" destId="{6B481E7A-D22B-41A1-AC4A-B7271CB0E921}" srcOrd="12" destOrd="0" presId="urn:microsoft.com/office/officeart/2005/8/layout/hierarchy4"/>
    <dgm:cxn modelId="{E6D710FF-BFEC-4866-AB9D-E8597D0F6D3E}" type="presParOf" srcId="{6B481E7A-D22B-41A1-AC4A-B7271CB0E921}" destId="{B011CDFD-C1A7-4EB8-8C34-3581429023F3}" srcOrd="0" destOrd="0" presId="urn:microsoft.com/office/officeart/2005/8/layout/hierarchy4"/>
    <dgm:cxn modelId="{1999DE92-6A1D-408E-9599-A299C3D19BE8}" type="presParOf" srcId="{6B481E7A-D22B-41A1-AC4A-B7271CB0E921}" destId="{220BE892-F0FA-452E-AA44-C006B1409FAB}" srcOrd="1" destOrd="0" presId="urn:microsoft.com/office/officeart/2005/8/layout/hierarchy4"/>
    <dgm:cxn modelId="{A28E40F0-7F27-4D3F-9210-7A675B3B654A}" type="presParOf" srcId="{E04D28B5-4919-4C4A-8FE3-21A834524397}" destId="{B33C9213-D2F0-4CFD-95F3-86995F22BAE2}" srcOrd="13" destOrd="0" presId="urn:microsoft.com/office/officeart/2005/8/layout/hierarchy4"/>
    <dgm:cxn modelId="{A610A4C2-1A8D-49C0-A272-0FE0E23DE984}" type="presParOf" srcId="{E04D28B5-4919-4C4A-8FE3-21A834524397}" destId="{ADAF901A-222D-4F27-9712-6AA95322C9FB}" srcOrd="14" destOrd="0" presId="urn:microsoft.com/office/officeart/2005/8/layout/hierarchy4"/>
    <dgm:cxn modelId="{9E8E27B1-7AC3-465F-8765-D5120F5F7F52}" type="presParOf" srcId="{ADAF901A-222D-4F27-9712-6AA95322C9FB}" destId="{22598330-71AF-400E-BC2A-123D9D6ECB22}" srcOrd="0" destOrd="0" presId="urn:microsoft.com/office/officeart/2005/8/layout/hierarchy4"/>
    <dgm:cxn modelId="{A9181F6C-355D-4184-9644-7EBE44EA1991}" type="presParOf" srcId="{ADAF901A-222D-4F27-9712-6AA95322C9FB}" destId="{1F18B29F-A7EE-40BC-9482-CC07A6D0F1B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75AEB3-F992-47BA-9722-0A4399FD1B72}" type="doc">
      <dgm:prSet loTypeId="urn:microsoft.com/office/officeart/2005/8/layout/process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CC2FC37C-373F-4800-981A-C0BDB8077913}">
      <dgm:prSet phldrT="[Text]"/>
      <dgm:spPr/>
      <dgm:t>
        <a:bodyPr/>
        <a:lstStyle/>
        <a:p>
          <a:endParaRPr lang="en-GB">
            <a:solidFill>
              <a:srgbClr val="595959"/>
            </a:solidFill>
          </a:endParaRPr>
        </a:p>
      </dgm:t>
    </dgm:pt>
    <dgm:pt modelId="{0ED3FCB6-AE35-4656-AE37-105AB12A600E}" type="parTrans" cxnId="{68475BD6-85D0-4E26-B7D5-69C3F14ACE4B}">
      <dgm:prSet/>
      <dgm:spPr/>
      <dgm:t>
        <a:bodyPr/>
        <a:lstStyle/>
        <a:p>
          <a:endParaRPr lang="en-GB"/>
        </a:p>
      </dgm:t>
    </dgm:pt>
    <dgm:pt modelId="{484E820F-A016-463B-837F-597F0598EC86}" type="sibTrans" cxnId="{68475BD6-85D0-4E26-B7D5-69C3F14ACE4B}">
      <dgm:prSet/>
      <dgm:spPr/>
      <dgm:t>
        <a:bodyPr/>
        <a:lstStyle/>
        <a:p>
          <a:endParaRPr lang="en-GB"/>
        </a:p>
      </dgm:t>
    </dgm:pt>
    <dgm:pt modelId="{8C64ABC6-935A-48F5-AF9F-C24521E583A0}">
      <dgm:prSet phldrT="[Text]"/>
      <dgm:spPr/>
      <dgm:t>
        <a:bodyPr/>
        <a:lstStyle/>
        <a:p>
          <a:endParaRPr lang="en-GB">
            <a:solidFill>
              <a:srgbClr val="595959"/>
            </a:solidFill>
          </a:endParaRPr>
        </a:p>
      </dgm:t>
    </dgm:pt>
    <dgm:pt modelId="{03092E3C-FB82-4157-8865-7965EC07A4B2}" type="parTrans" cxnId="{C6B5E315-6214-48BD-AB9E-3E239908FACF}">
      <dgm:prSet/>
      <dgm:spPr/>
      <dgm:t>
        <a:bodyPr/>
        <a:lstStyle/>
        <a:p>
          <a:endParaRPr lang="en-GB"/>
        </a:p>
      </dgm:t>
    </dgm:pt>
    <dgm:pt modelId="{DF603287-EC86-466F-B101-7538ED3F9B83}" type="sibTrans" cxnId="{C6B5E315-6214-48BD-AB9E-3E239908FACF}">
      <dgm:prSet/>
      <dgm:spPr/>
      <dgm:t>
        <a:bodyPr/>
        <a:lstStyle/>
        <a:p>
          <a:endParaRPr lang="en-GB"/>
        </a:p>
      </dgm:t>
    </dgm:pt>
    <dgm:pt modelId="{33D03A35-BE60-4A99-B867-2DA2CBFC0C70}">
      <dgm:prSet phldrT="[Text]"/>
      <dgm:spPr/>
      <dgm:t>
        <a:bodyPr/>
        <a:lstStyle/>
        <a:p>
          <a:endParaRPr lang="en-GB">
            <a:solidFill>
              <a:srgbClr val="595959"/>
            </a:solidFill>
          </a:endParaRPr>
        </a:p>
      </dgm:t>
    </dgm:pt>
    <dgm:pt modelId="{F4035571-F19F-43B1-8775-68F0CA0EB671}" type="parTrans" cxnId="{A906B2DB-2865-4FF5-856D-CD090D80B8B5}">
      <dgm:prSet/>
      <dgm:spPr/>
      <dgm:t>
        <a:bodyPr/>
        <a:lstStyle/>
        <a:p>
          <a:endParaRPr lang="en-GB"/>
        </a:p>
      </dgm:t>
    </dgm:pt>
    <dgm:pt modelId="{05C8725E-A9D3-41ED-9883-3025FEF18C5A}" type="sibTrans" cxnId="{A906B2DB-2865-4FF5-856D-CD090D80B8B5}">
      <dgm:prSet/>
      <dgm:spPr/>
      <dgm:t>
        <a:bodyPr/>
        <a:lstStyle/>
        <a:p>
          <a:endParaRPr lang="en-GB"/>
        </a:p>
      </dgm:t>
    </dgm:pt>
    <dgm:pt modelId="{919EC2C8-428B-4807-BE56-969285C99B90}">
      <dgm:prSet phldrT="[Text]"/>
      <dgm:spPr/>
      <dgm:t>
        <a:bodyPr/>
        <a:lstStyle/>
        <a:p>
          <a:endParaRPr lang="en-GB">
            <a:solidFill>
              <a:srgbClr val="595959"/>
            </a:solidFill>
          </a:endParaRPr>
        </a:p>
      </dgm:t>
    </dgm:pt>
    <dgm:pt modelId="{F9C71661-8805-4C86-826C-2DEB060BE482}" type="parTrans" cxnId="{25CCC923-C83E-487A-B94B-9B397041471C}">
      <dgm:prSet/>
      <dgm:spPr/>
      <dgm:t>
        <a:bodyPr/>
        <a:lstStyle/>
        <a:p>
          <a:endParaRPr lang="en-GB"/>
        </a:p>
      </dgm:t>
    </dgm:pt>
    <dgm:pt modelId="{A5CAC3AF-6F6B-403E-ADAA-43D460B4C71A}" type="sibTrans" cxnId="{25CCC923-C83E-487A-B94B-9B397041471C}">
      <dgm:prSet/>
      <dgm:spPr/>
      <dgm:t>
        <a:bodyPr/>
        <a:lstStyle/>
        <a:p>
          <a:endParaRPr lang="en-GB"/>
        </a:p>
      </dgm:t>
    </dgm:pt>
    <dgm:pt modelId="{AE4F0B15-9752-46F3-8B4B-E4AD6A6116AA}" type="pres">
      <dgm:prSet presAssocID="{9E75AEB3-F992-47BA-9722-0A4399FD1B72}" presName="Name0" presStyleCnt="0">
        <dgm:presLayoutVars>
          <dgm:dir/>
          <dgm:animLvl val="lvl"/>
          <dgm:resizeHandles val="exact"/>
        </dgm:presLayoutVars>
      </dgm:prSet>
      <dgm:spPr/>
    </dgm:pt>
    <dgm:pt modelId="{66989385-2BA4-41BF-8A8A-147687D90C42}" type="pres">
      <dgm:prSet presAssocID="{919EC2C8-428B-4807-BE56-969285C99B90}" presName="boxAndChildren" presStyleCnt="0"/>
      <dgm:spPr/>
    </dgm:pt>
    <dgm:pt modelId="{9F2D8293-3AF3-4BC1-A967-125A431D01D7}" type="pres">
      <dgm:prSet presAssocID="{919EC2C8-428B-4807-BE56-969285C99B90}" presName="parentTextBox" presStyleLbl="node1" presStyleIdx="0" presStyleCnt="4"/>
      <dgm:spPr/>
    </dgm:pt>
    <dgm:pt modelId="{AE3C9093-E207-432B-871F-A8534C57E6F2}" type="pres">
      <dgm:prSet presAssocID="{05C8725E-A9D3-41ED-9883-3025FEF18C5A}" presName="sp" presStyleCnt="0"/>
      <dgm:spPr/>
    </dgm:pt>
    <dgm:pt modelId="{A438154C-7F14-4B44-B8B9-D680AAE882CB}" type="pres">
      <dgm:prSet presAssocID="{33D03A35-BE60-4A99-B867-2DA2CBFC0C70}" presName="arrowAndChildren" presStyleCnt="0"/>
      <dgm:spPr/>
    </dgm:pt>
    <dgm:pt modelId="{8D6D1CC1-9CD4-4727-ABA6-D9EE4E93D682}" type="pres">
      <dgm:prSet presAssocID="{33D03A35-BE60-4A99-B867-2DA2CBFC0C70}" presName="parentTextArrow" presStyleLbl="node1" presStyleIdx="1" presStyleCnt="4"/>
      <dgm:spPr/>
    </dgm:pt>
    <dgm:pt modelId="{79D305CD-EAB7-4C14-A405-1A810CDE0798}" type="pres">
      <dgm:prSet presAssocID="{DF603287-EC86-466F-B101-7538ED3F9B83}" presName="sp" presStyleCnt="0"/>
      <dgm:spPr/>
    </dgm:pt>
    <dgm:pt modelId="{1A24AC4D-E719-48C6-A563-B98BD17A933A}" type="pres">
      <dgm:prSet presAssocID="{8C64ABC6-935A-48F5-AF9F-C24521E583A0}" presName="arrowAndChildren" presStyleCnt="0"/>
      <dgm:spPr/>
    </dgm:pt>
    <dgm:pt modelId="{C0EFB24C-F17C-41DC-AB6F-CC7F9A3E3854}" type="pres">
      <dgm:prSet presAssocID="{8C64ABC6-935A-48F5-AF9F-C24521E583A0}" presName="parentTextArrow" presStyleLbl="node1" presStyleIdx="2" presStyleCnt="4"/>
      <dgm:spPr/>
    </dgm:pt>
    <dgm:pt modelId="{9A60600E-15E2-4B70-911A-231B0DEA82CA}" type="pres">
      <dgm:prSet presAssocID="{484E820F-A016-463B-837F-597F0598EC86}" presName="sp" presStyleCnt="0"/>
      <dgm:spPr/>
    </dgm:pt>
    <dgm:pt modelId="{106DFC56-78D8-4D38-9BED-DA1065F88859}" type="pres">
      <dgm:prSet presAssocID="{CC2FC37C-373F-4800-981A-C0BDB8077913}" presName="arrowAndChildren" presStyleCnt="0"/>
      <dgm:spPr/>
    </dgm:pt>
    <dgm:pt modelId="{CBB37EE4-8636-4915-9C3F-A94658E4F1D6}" type="pres">
      <dgm:prSet presAssocID="{CC2FC37C-373F-4800-981A-C0BDB8077913}" presName="parentTextArrow" presStyleLbl="node1" presStyleIdx="3" presStyleCnt="4"/>
      <dgm:spPr/>
    </dgm:pt>
  </dgm:ptLst>
  <dgm:cxnLst>
    <dgm:cxn modelId="{C6B5E315-6214-48BD-AB9E-3E239908FACF}" srcId="{9E75AEB3-F992-47BA-9722-0A4399FD1B72}" destId="{8C64ABC6-935A-48F5-AF9F-C24521E583A0}" srcOrd="1" destOrd="0" parTransId="{03092E3C-FB82-4157-8865-7965EC07A4B2}" sibTransId="{DF603287-EC86-466F-B101-7538ED3F9B83}"/>
    <dgm:cxn modelId="{14B9FA19-F1EA-4496-A9F4-8D786CDF5411}" type="presOf" srcId="{CC2FC37C-373F-4800-981A-C0BDB8077913}" destId="{CBB37EE4-8636-4915-9C3F-A94658E4F1D6}" srcOrd="0" destOrd="0" presId="urn:microsoft.com/office/officeart/2005/8/layout/process4"/>
    <dgm:cxn modelId="{2F0D551A-E877-47AD-AEF1-7BED80A2932E}" type="presOf" srcId="{9E75AEB3-F992-47BA-9722-0A4399FD1B72}" destId="{AE4F0B15-9752-46F3-8B4B-E4AD6A6116AA}" srcOrd="0" destOrd="0" presId="urn:microsoft.com/office/officeart/2005/8/layout/process4"/>
    <dgm:cxn modelId="{25CCC923-C83E-487A-B94B-9B397041471C}" srcId="{9E75AEB3-F992-47BA-9722-0A4399FD1B72}" destId="{919EC2C8-428B-4807-BE56-969285C99B90}" srcOrd="3" destOrd="0" parTransId="{F9C71661-8805-4C86-826C-2DEB060BE482}" sibTransId="{A5CAC3AF-6F6B-403E-ADAA-43D460B4C71A}"/>
    <dgm:cxn modelId="{6656E032-EFED-4EA3-B83B-98085329A377}" type="presOf" srcId="{8C64ABC6-935A-48F5-AF9F-C24521E583A0}" destId="{C0EFB24C-F17C-41DC-AB6F-CC7F9A3E3854}" srcOrd="0" destOrd="0" presId="urn:microsoft.com/office/officeart/2005/8/layout/process4"/>
    <dgm:cxn modelId="{C8FDB04E-6034-46A1-8C28-7A7FAF58D622}" type="presOf" srcId="{33D03A35-BE60-4A99-B867-2DA2CBFC0C70}" destId="{8D6D1CC1-9CD4-4727-ABA6-D9EE4E93D682}" srcOrd="0" destOrd="0" presId="urn:microsoft.com/office/officeart/2005/8/layout/process4"/>
    <dgm:cxn modelId="{53D4F284-BB2A-4546-9321-FCF7BE1C2E43}" type="presOf" srcId="{919EC2C8-428B-4807-BE56-969285C99B90}" destId="{9F2D8293-3AF3-4BC1-A967-125A431D01D7}" srcOrd="0" destOrd="0" presId="urn:microsoft.com/office/officeart/2005/8/layout/process4"/>
    <dgm:cxn modelId="{68475BD6-85D0-4E26-B7D5-69C3F14ACE4B}" srcId="{9E75AEB3-F992-47BA-9722-0A4399FD1B72}" destId="{CC2FC37C-373F-4800-981A-C0BDB8077913}" srcOrd="0" destOrd="0" parTransId="{0ED3FCB6-AE35-4656-AE37-105AB12A600E}" sibTransId="{484E820F-A016-463B-837F-597F0598EC86}"/>
    <dgm:cxn modelId="{A906B2DB-2865-4FF5-856D-CD090D80B8B5}" srcId="{9E75AEB3-F992-47BA-9722-0A4399FD1B72}" destId="{33D03A35-BE60-4A99-B867-2DA2CBFC0C70}" srcOrd="2" destOrd="0" parTransId="{F4035571-F19F-43B1-8775-68F0CA0EB671}" sibTransId="{05C8725E-A9D3-41ED-9883-3025FEF18C5A}"/>
    <dgm:cxn modelId="{50CE08E4-84CD-4209-AA8F-8C5300EEFA77}" type="presParOf" srcId="{AE4F0B15-9752-46F3-8B4B-E4AD6A6116AA}" destId="{66989385-2BA4-41BF-8A8A-147687D90C42}" srcOrd="0" destOrd="0" presId="urn:microsoft.com/office/officeart/2005/8/layout/process4"/>
    <dgm:cxn modelId="{6C2BC86C-D153-42A2-B3BA-5CAE53570E43}" type="presParOf" srcId="{66989385-2BA4-41BF-8A8A-147687D90C42}" destId="{9F2D8293-3AF3-4BC1-A967-125A431D01D7}" srcOrd="0" destOrd="0" presId="urn:microsoft.com/office/officeart/2005/8/layout/process4"/>
    <dgm:cxn modelId="{BB4A79AE-550A-4F92-8DC7-215BD76F8CF5}" type="presParOf" srcId="{AE4F0B15-9752-46F3-8B4B-E4AD6A6116AA}" destId="{AE3C9093-E207-432B-871F-A8534C57E6F2}" srcOrd="1" destOrd="0" presId="urn:microsoft.com/office/officeart/2005/8/layout/process4"/>
    <dgm:cxn modelId="{F198B0C2-E6D7-4BB1-83E2-5FCEFF60D8BD}" type="presParOf" srcId="{AE4F0B15-9752-46F3-8B4B-E4AD6A6116AA}" destId="{A438154C-7F14-4B44-B8B9-D680AAE882CB}" srcOrd="2" destOrd="0" presId="urn:microsoft.com/office/officeart/2005/8/layout/process4"/>
    <dgm:cxn modelId="{E897A629-958E-4130-BA5F-B2800A3B3CC1}" type="presParOf" srcId="{A438154C-7F14-4B44-B8B9-D680AAE882CB}" destId="{8D6D1CC1-9CD4-4727-ABA6-D9EE4E93D682}" srcOrd="0" destOrd="0" presId="urn:microsoft.com/office/officeart/2005/8/layout/process4"/>
    <dgm:cxn modelId="{82FD91D1-BD4D-457F-99C0-41AFE7283475}" type="presParOf" srcId="{AE4F0B15-9752-46F3-8B4B-E4AD6A6116AA}" destId="{79D305CD-EAB7-4C14-A405-1A810CDE0798}" srcOrd="3" destOrd="0" presId="urn:microsoft.com/office/officeart/2005/8/layout/process4"/>
    <dgm:cxn modelId="{AD01AB13-1BE7-4EB2-BC83-FB2B9C69C1E7}" type="presParOf" srcId="{AE4F0B15-9752-46F3-8B4B-E4AD6A6116AA}" destId="{1A24AC4D-E719-48C6-A563-B98BD17A933A}" srcOrd="4" destOrd="0" presId="urn:microsoft.com/office/officeart/2005/8/layout/process4"/>
    <dgm:cxn modelId="{332855C1-1063-4A6D-8F9D-805820508722}" type="presParOf" srcId="{1A24AC4D-E719-48C6-A563-B98BD17A933A}" destId="{C0EFB24C-F17C-41DC-AB6F-CC7F9A3E3854}" srcOrd="0" destOrd="0" presId="urn:microsoft.com/office/officeart/2005/8/layout/process4"/>
    <dgm:cxn modelId="{EEF7A3EC-7116-40ED-8B39-EEE62EC8862D}" type="presParOf" srcId="{AE4F0B15-9752-46F3-8B4B-E4AD6A6116AA}" destId="{9A60600E-15E2-4B70-911A-231B0DEA82CA}" srcOrd="5" destOrd="0" presId="urn:microsoft.com/office/officeart/2005/8/layout/process4"/>
    <dgm:cxn modelId="{8D94BFEF-CF82-4991-B8B5-749793DE1FE8}" type="presParOf" srcId="{AE4F0B15-9752-46F3-8B4B-E4AD6A6116AA}" destId="{106DFC56-78D8-4D38-9BED-DA1065F88859}" srcOrd="6" destOrd="0" presId="urn:microsoft.com/office/officeart/2005/8/layout/process4"/>
    <dgm:cxn modelId="{BB8C1FF3-54A7-4728-B025-FD53A7B6DDE1}" type="presParOf" srcId="{106DFC56-78D8-4D38-9BED-DA1065F88859}" destId="{CBB37EE4-8636-4915-9C3F-A94658E4F1D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0347A-6BE5-434E-AE6A-3F37D6EA03FE}">
      <dsp:nvSpPr>
        <dsp:cNvPr id="0" name=""/>
        <dsp:cNvSpPr/>
      </dsp:nvSpPr>
      <dsp:spPr>
        <a:xfrm>
          <a:off x="0" y="4823817"/>
          <a:ext cx="1156638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B7C05-7858-4EFA-8EDB-200509177488}">
      <dsp:nvSpPr>
        <dsp:cNvPr id="0" name=""/>
        <dsp:cNvSpPr/>
      </dsp:nvSpPr>
      <dsp:spPr>
        <a:xfrm>
          <a:off x="0" y="3918656"/>
          <a:ext cx="1156638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1A423-43F8-4EE3-B9E0-6DCE963D5F49}">
      <dsp:nvSpPr>
        <dsp:cNvPr id="0" name=""/>
        <dsp:cNvSpPr/>
      </dsp:nvSpPr>
      <dsp:spPr>
        <a:xfrm>
          <a:off x="0" y="3013496"/>
          <a:ext cx="1156638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F785-C42C-4C46-ACE4-33C7A7EADC28}">
      <dsp:nvSpPr>
        <dsp:cNvPr id="0" name=""/>
        <dsp:cNvSpPr/>
      </dsp:nvSpPr>
      <dsp:spPr>
        <a:xfrm>
          <a:off x="0" y="2108336"/>
          <a:ext cx="1156638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5B5421-F07B-4CF0-952A-E9514E30A521}">
      <dsp:nvSpPr>
        <dsp:cNvPr id="0" name=""/>
        <dsp:cNvSpPr/>
      </dsp:nvSpPr>
      <dsp:spPr>
        <a:xfrm>
          <a:off x="0" y="1203176"/>
          <a:ext cx="1156638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20917-AAD9-4317-87D9-56B02DBA7BF3}">
      <dsp:nvSpPr>
        <dsp:cNvPr id="0" name=""/>
        <dsp:cNvSpPr/>
      </dsp:nvSpPr>
      <dsp:spPr>
        <a:xfrm>
          <a:off x="0" y="298016"/>
          <a:ext cx="1156638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701FA-27E5-4E24-99B6-16A37B534A93}">
      <dsp:nvSpPr>
        <dsp:cNvPr id="0" name=""/>
        <dsp:cNvSpPr/>
      </dsp:nvSpPr>
      <dsp:spPr>
        <a:xfrm>
          <a:off x="3007260" y="1271"/>
          <a:ext cx="8559127" cy="296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rgbClr val="595959"/>
              </a:solidFill>
            </a:rPr>
            <a:t>Discuss the </a:t>
          </a:r>
          <a:r>
            <a:rPr lang="en-GB" sz="1500" b="1" kern="1200">
              <a:solidFill>
                <a:srgbClr val="595959"/>
              </a:solidFill>
            </a:rPr>
            <a:t>benefits</a:t>
          </a:r>
          <a:r>
            <a:rPr lang="en-GB" sz="1500" kern="1200">
              <a:solidFill>
                <a:srgbClr val="595959"/>
              </a:solidFill>
            </a:rPr>
            <a:t>, </a:t>
          </a:r>
          <a:r>
            <a:rPr lang="en-GB" sz="1500" b="1" kern="1200">
              <a:solidFill>
                <a:srgbClr val="595959"/>
              </a:solidFill>
            </a:rPr>
            <a:t>limitations</a:t>
          </a:r>
          <a:r>
            <a:rPr lang="en-GB" sz="1500" kern="1200">
              <a:solidFill>
                <a:srgbClr val="595959"/>
              </a:solidFill>
            </a:rPr>
            <a:t> and </a:t>
          </a:r>
          <a:r>
            <a:rPr lang="en-GB" sz="1500" b="1" kern="1200">
              <a:solidFill>
                <a:srgbClr val="595959"/>
              </a:solidFill>
            </a:rPr>
            <a:t>risks</a:t>
          </a:r>
          <a:r>
            <a:rPr lang="en-GB" sz="1500" kern="1200">
              <a:solidFill>
                <a:srgbClr val="595959"/>
              </a:solidFill>
            </a:rPr>
            <a:t> of augmented reality in this context: </a:t>
          </a:r>
        </a:p>
      </dsp:txBody>
      <dsp:txXfrm>
        <a:off x="3007260" y="1271"/>
        <a:ext cx="8559127" cy="296744"/>
      </dsp:txXfrm>
    </dsp:sp>
    <dsp:sp modelId="{DAD54D21-7237-4F95-90E9-C1839ED4CA2F}">
      <dsp:nvSpPr>
        <dsp:cNvPr id="0" name=""/>
        <dsp:cNvSpPr/>
      </dsp:nvSpPr>
      <dsp:spPr>
        <a:xfrm>
          <a:off x="0" y="1271"/>
          <a:ext cx="3007260" cy="29674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500" kern="1200"/>
            <a:t>Medicine &amp; health care</a:t>
          </a:r>
        </a:p>
      </dsp:txBody>
      <dsp:txXfrm>
        <a:off x="14488" y="15759"/>
        <a:ext cx="2978284" cy="282256"/>
      </dsp:txXfrm>
    </dsp:sp>
    <dsp:sp modelId="{11C91439-5A11-4611-96FE-02F90D6DF59F}">
      <dsp:nvSpPr>
        <dsp:cNvPr id="0" name=""/>
        <dsp:cNvSpPr/>
      </dsp:nvSpPr>
      <dsp:spPr>
        <a:xfrm>
          <a:off x="0" y="298016"/>
          <a:ext cx="11566388" cy="59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>
              <a:solidFill>
                <a:srgbClr val="595959"/>
              </a:solidFill>
            </a:rPr>
            <a:t>Enter your answer here</a:t>
          </a:r>
        </a:p>
      </dsp:txBody>
      <dsp:txXfrm>
        <a:off x="0" y="298016"/>
        <a:ext cx="11566388" cy="593578"/>
      </dsp:txXfrm>
    </dsp:sp>
    <dsp:sp modelId="{D3736D36-CE75-48C1-9A1E-29504EFC6D85}">
      <dsp:nvSpPr>
        <dsp:cNvPr id="0" name=""/>
        <dsp:cNvSpPr/>
      </dsp:nvSpPr>
      <dsp:spPr>
        <a:xfrm>
          <a:off x="3007260" y="906431"/>
          <a:ext cx="8559127" cy="296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rgbClr val="595959"/>
              </a:solidFill>
            </a:rPr>
            <a:t>Discuss the </a:t>
          </a:r>
          <a:r>
            <a:rPr lang="en-GB" sz="1500" b="1" kern="1200">
              <a:solidFill>
                <a:srgbClr val="595959"/>
              </a:solidFill>
            </a:rPr>
            <a:t>benefits</a:t>
          </a:r>
          <a:r>
            <a:rPr lang="en-GB" sz="1500" kern="1200">
              <a:solidFill>
                <a:srgbClr val="595959"/>
              </a:solidFill>
            </a:rPr>
            <a:t>, </a:t>
          </a:r>
          <a:r>
            <a:rPr lang="en-GB" sz="1500" b="1" kern="1200">
              <a:solidFill>
                <a:srgbClr val="595959"/>
              </a:solidFill>
            </a:rPr>
            <a:t>limitations</a:t>
          </a:r>
          <a:r>
            <a:rPr lang="en-GB" sz="1500" kern="1200">
              <a:solidFill>
                <a:srgbClr val="595959"/>
              </a:solidFill>
            </a:rPr>
            <a:t> and </a:t>
          </a:r>
          <a:r>
            <a:rPr lang="en-GB" sz="1500" b="1" kern="1200">
              <a:solidFill>
                <a:srgbClr val="595959"/>
              </a:solidFill>
            </a:rPr>
            <a:t>risks</a:t>
          </a:r>
          <a:r>
            <a:rPr lang="en-GB" sz="1500" kern="1200">
              <a:solidFill>
                <a:srgbClr val="595959"/>
              </a:solidFill>
            </a:rPr>
            <a:t> of augmented reality in this context: </a:t>
          </a:r>
        </a:p>
      </dsp:txBody>
      <dsp:txXfrm>
        <a:off x="3007260" y="906431"/>
        <a:ext cx="8559127" cy="296744"/>
      </dsp:txXfrm>
    </dsp:sp>
    <dsp:sp modelId="{BE9D450A-DDBC-4CC8-9CFF-799CF6300AFF}">
      <dsp:nvSpPr>
        <dsp:cNvPr id="0" name=""/>
        <dsp:cNvSpPr/>
      </dsp:nvSpPr>
      <dsp:spPr>
        <a:xfrm>
          <a:off x="0" y="906431"/>
          <a:ext cx="3007260" cy="29674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500" kern="1200"/>
            <a:t>Gaming &amp; entertainment</a:t>
          </a:r>
        </a:p>
      </dsp:txBody>
      <dsp:txXfrm>
        <a:off x="14488" y="920919"/>
        <a:ext cx="2978284" cy="282256"/>
      </dsp:txXfrm>
    </dsp:sp>
    <dsp:sp modelId="{E9104B11-00A6-4847-8A66-A8EBD693B840}">
      <dsp:nvSpPr>
        <dsp:cNvPr id="0" name=""/>
        <dsp:cNvSpPr/>
      </dsp:nvSpPr>
      <dsp:spPr>
        <a:xfrm>
          <a:off x="0" y="1203176"/>
          <a:ext cx="11566388" cy="59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>
              <a:solidFill>
                <a:srgbClr val="595959"/>
              </a:solidFill>
            </a:rPr>
            <a:t>Enter your answer here</a:t>
          </a:r>
        </a:p>
      </dsp:txBody>
      <dsp:txXfrm>
        <a:off x="0" y="1203176"/>
        <a:ext cx="11566388" cy="593578"/>
      </dsp:txXfrm>
    </dsp:sp>
    <dsp:sp modelId="{DC8B444C-148F-4EAF-AD80-1F8CD9C242B0}">
      <dsp:nvSpPr>
        <dsp:cNvPr id="0" name=""/>
        <dsp:cNvSpPr/>
      </dsp:nvSpPr>
      <dsp:spPr>
        <a:xfrm>
          <a:off x="3007260" y="1811591"/>
          <a:ext cx="8559127" cy="296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rgbClr val="595959"/>
              </a:solidFill>
            </a:rPr>
            <a:t>Discuss the </a:t>
          </a:r>
          <a:r>
            <a:rPr lang="en-GB" sz="1500" b="1" kern="1200">
              <a:solidFill>
                <a:srgbClr val="595959"/>
              </a:solidFill>
            </a:rPr>
            <a:t>benefits</a:t>
          </a:r>
          <a:r>
            <a:rPr lang="en-GB" sz="1500" kern="1200">
              <a:solidFill>
                <a:srgbClr val="595959"/>
              </a:solidFill>
            </a:rPr>
            <a:t>, </a:t>
          </a:r>
          <a:r>
            <a:rPr lang="en-GB" sz="1500" b="1" kern="1200">
              <a:solidFill>
                <a:srgbClr val="595959"/>
              </a:solidFill>
            </a:rPr>
            <a:t>limitations</a:t>
          </a:r>
          <a:r>
            <a:rPr lang="en-GB" sz="1500" kern="1200">
              <a:solidFill>
                <a:srgbClr val="595959"/>
              </a:solidFill>
            </a:rPr>
            <a:t> and </a:t>
          </a:r>
          <a:r>
            <a:rPr lang="en-GB" sz="1500" b="1" kern="1200">
              <a:solidFill>
                <a:srgbClr val="595959"/>
              </a:solidFill>
            </a:rPr>
            <a:t>risks</a:t>
          </a:r>
          <a:r>
            <a:rPr lang="en-GB" sz="1500" kern="1200">
              <a:solidFill>
                <a:srgbClr val="595959"/>
              </a:solidFill>
            </a:rPr>
            <a:t> of augmented reality in this context: </a:t>
          </a:r>
        </a:p>
      </dsp:txBody>
      <dsp:txXfrm>
        <a:off x="3007260" y="1811591"/>
        <a:ext cx="8559127" cy="296744"/>
      </dsp:txXfrm>
    </dsp:sp>
    <dsp:sp modelId="{069FB9F5-D672-400A-BB26-6FA4F2F52C41}">
      <dsp:nvSpPr>
        <dsp:cNvPr id="0" name=""/>
        <dsp:cNvSpPr/>
      </dsp:nvSpPr>
      <dsp:spPr>
        <a:xfrm>
          <a:off x="0" y="1811591"/>
          <a:ext cx="3007260" cy="29674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500" kern="1200"/>
            <a:t>Schools &amp; learning</a:t>
          </a:r>
        </a:p>
      </dsp:txBody>
      <dsp:txXfrm>
        <a:off x="14488" y="1826079"/>
        <a:ext cx="2978284" cy="282256"/>
      </dsp:txXfrm>
    </dsp:sp>
    <dsp:sp modelId="{8D7A4BD3-10EB-44F2-9E0F-8BCE833DE1C5}">
      <dsp:nvSpPr>
        <dsp:cNvPr id="0" name=""/>
        <dsp:cNvSpPr/>
      </dsp:nvSpPr>
      <dsp:spPr>
        <a:xfrm>
          <a:off x="0" y="2108336"/>
          <a:ext cx="11566388" cy="59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>
              <a:solidFill>
                <a:srgbClr val="595959"/>
              </a:solidFill>
            </a:rPr>
            <a:t>Enter your answer here</a:t>
          </a:r>
        </a:p>
      </dsp:txBody>
      <dsp:txXfrm>
        <a:off x="0" y="2108336"/>
        <a:ext cx="11566388" cy="593578"/>
      </dsp:txXfrm>
    </dsp:sp>
    <dsp:sp modelId="{3DA94605-057C-46B3-A6D3-0B3EB94F17C6}">
      <dsp:nvSpPr>
        <dsp:cNvPr id="0" name=""/>
        <dsp:cNvSpPr/>
      </dsp:nvSpPr>
      <dsp:spPr>
        <a:xfrm>
          <a:off x="3007260" y="2716752"/>
          <a:ext cx="8559127" cy="296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500" kern="1200">
              <a:solidFill>
                <a:srgbClr val="595959"/>
              </a:solidFill>
            </a:rPr>
            <a:t>Discuss the </a:t>
          </a:r>
          <a:r>
            <a:rPr lang="en-GB" sz="1500" b="1" kern="1200">
              <a:solidFill>
                <a:srgbClr val="595959"/>
              </a:solidFill>
            </a:rPr>
            <a:t>benefits</a:t>
          </a:r>
          <a:r>
            <a:rPr lang="en-GB" sz="1500" kern="1200">
              <a:solidFill>
                <a:srgbClr val="595959"/>
              </a:solidFill>
            </a:rPr>
            <a:t>, </a:t>
          </a:r>
          <a:r>
            <a:rPr lang="en-GB" sz="1500" b="1" kern="1200">
              <a:solidFill>
                <a:srgbClr val="595959"/>
              </a:solidFill>
            </a:rPr>
            <a:t>limitations</a:t>
          </a:r>
          <a:r>
            <a:rPr lang="en-GB" sz="1500" kern="1200">
              <a:solidFill>
                <a:srgbClr val="595959"/>
              </a:solidFill>
            </a:rPr>
            <a:t> and </a:t>
          </a:r>
          <a:r>
            <a:rPr lang="en-GB" sz="1500" b="1" kern="1200">
              <a:solidFill>
                <a:srgbClr val="595959"/>
              </a:solidFill>
            </a:rPr>
            <a:t>risks</a:t>
          </a:r>
          <a:r>
            <a:rPr lang="en-GB" sz="1500" kern="1200">
              <a:solidFill>
                <a:srgbClr val="595959"/>
              </a:solidFill>
            </a:rPr>
            <a:t> of augmented reality in this context: </a:t>
          </a:r>
        </a:p>
      </dsp:txBody>
      <dsp:txXfrm>
        <a:off x="3007260" y="2716752"/>
        <a:ext cx="8559127" cy="296744"/>
      </dsp:txXfrm>
    </dsp:sp>
    <dsp:sp modelId="{5DB78712-E7A1-40AB-9850-93C5101AB796}">
      <dsp:nvSpPr>
        <dsp:cNvPr id="0" name=""/>
        <dsp:cNvSpPr/>
      </dsp:nvSpPr>
      <dsp:spPr>
        <a:xfrm>
          <a:off x="0" y="2716752"/>
          <a:ext cx="3007260" cy="29674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500" kern="1200"/>
            <a:t>Travel &amp; tourism</a:t>
          </a:r>
        </a:p>
      </dsp:txBody>
      <dsp:txXfrm>
        <a:off x="14488" y="2731240"/>
        <a:ext cx="2978284" cy="282256"/>
      </dsp:txXfrm>
    </dsp:sp>
    <dsp:sp modelId="{E6D6AED3-7A04-4700-B127-8F37E6B62816}">
      <dsp:nvSpPr>
        <dsp:cNvPr id="0" name=""/>
        <dsp:cNvSpPr/>
      </dsp:nvSpPr>
      <dsp:spPr>
        <a:xfrm>
          <a:off x="0" y="3013496"/>
          <a:ext cx="11566388" cy="59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kern="1200">
              <a:solidFill>
                <a:srgbClr val="595959"/>
              </a:solidFill>
            </a:rPr>
            <a:t>Enter your answer here</a:t>
          </a:r>
        </a:p>
      </dsp:txBody>
      <dsp:txXfrm>
        <a:off x="0" y="3013496"/>
        <a:ext cx="11566388" cy="593578"/>
      </dsp:txXfrm>
    </dsp:sp>
    <dsp:sp modelId="{D3C2DF78-F303-41AF-99D0-DF66806E26F7}">
      <dsp:nvSpPr>
        <dsp:cNvPr id="0" name=""/>
        <dsp:cNvSpPr/>
      </dsp:nvSpPr>
      <dsp:spPr>
        <a:xfrm>
          <a:off x="3007260" y="3621912"/>
          <a:ext cx="8559127" cy="296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500" kern="1200">
              <a:solidFill>
                <a:srgbClr val="595959"/>
              </a:solidFill>
            </a:rPr>
            <a:t>Discuss the </a:t>
          </a:r>
          <a:r>
            <a:rPr lang="en-GB" sz="1500" b="1" kern="1200">
              <a:solidFill>
                <a:srgbClr val="595959"/>
              </a:solidFill>
            </a:rPr>
            <a:t>benefits</a:t>
          </a:r>
          <a:r>
            <a:rPr lang="en-GB" sz="1500" kern="1200">
              <a:solidFill>
                <a:srgbClr val="595959"/>
              </a:solidFill>
            </a:rPr>
            <a:t>, </a:t>
          </a:r>
          <a:r>
            <a:rPr lang="en-GB" sz="1500" b="1" kern="1200">
              <a:solidFill>
                <a:srgbClr val="595959"/>
              </a:solidFill>
            </a:rPr>
            <a:t>limitations</a:t>
          </a:r>
          <a:r>
            <a:rPr lang="en-GB" sz="1500" kern="1200">
              <a:solidFill>
                <a:srgbClr val="595959"/>
              </a:solidFill>
            </a:rPr>
            <a:t> and </a:t>
          </a:r>
          <a:r>
            <a:rPr lang="en-GB" sz="1500" b="1" kern="1200">
              <a:solidFill>
                <a:srgbClr val="595959"/>
              </a:solidFill>
            </a:rPr>
            <a:t>risks</a:t>
          </a:r>
          <a:r>
            <a:rPr lang="en-GB" sz="1500" kern="1200">
              <a:solidFill>
                <a:srgbClr val="595959"/>
              </a:solidFill>
            </a:rPr>
            <a:t> of augmented reality in this context: </a:t>
          </a:r>
        </a:p>
      </dsp:txBody>
      <dsp:txXfrm>
        <a:off x="3007260" y="3621912"/>
        <a:ext cx="8559127" cy="296744"/>
      </dsp:txXfrm>
    </dsp:sp>
    <dsp:sp modelId="{4C4361E2-CF17-41F6-9461-57CF53AF3714}">
      <dsp:nvSpPr>
        <dsp:cNvPr id="0" name=""/>
        <dsp:cNvSpPr/>
      </dsp:nvSpPr>
      <dsp:spPr>
        <a:xfrm>
          <a:off x="0" y="3621912"/>
          <a:ext cx="3007260" cy="29674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500" kern="1200"/>
            <a:t>Social media</a:t>
          </a:r>
        </a:p>
      </dsp:txBody>
      <dsp:txXfrm>
        <a:off x="14488" y="3636400"/>
        <a:ext cx="2978284" cy="282256"/>
      </dsp:txXfrm>
    </dsp:sp>
    <dsp:sp modelId="{B777BD8A-BB8A-4426-8984-A8812BE68162}">
      <dsp:nvSpPr>
        <dsp:cNvPr id="0" name=""/>
        <dsp:cNvSpPr/>
      </dsp:nvSpPr>
      <dsp:spPr>
        <a:xfrm>
          <a:off x="0" y="3918656"/>
          <a:ext cx="11566388" cy="59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kern="1200">
              <a:solidFill>
                <a:srgbClr val="595959"/>
              </a:solidFill>
            </a:rPr>
            <a:t>Enter your answer here</a:t>
          </a:r>
        </a:p>
      </dsp:txBody>
      <dsp:txXfrm>
        <a:off x="0" y="3918656"/>
        <a:ext cx="11566388" cy="593578"/>
      </dsp:txXfrm>
    </dsp:sp>
    <dsp:sp modelId="{D7AA04C3-426A-4F26-AA38-A6D542F079E3}">
      <dsp:nvSpPr>
        <dsp:cNvPr id="0" name=""/>
        <dsp:cNvSpPr/>
      </dsp:nvSpPr>
      <dsp:spPr>
        <a:xfrm>
          <a:off x="3007260" y="4527072"/>
          <a:ext cx="8559127" cy="296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500" kern="1200">
              <a:solidFill>
                <a:srgbClr val="595959"/>
              </a:solidFill>
            </a:rPr>
            <a:t>Discuss the </a:t>
          </a:r>
          <a:r>
            <a:rPr lang="en-GB" sz="1500" b="1" kern="1200">
              <a:solidFill>
                <a:srgbClr val="595959"/>
              </a:solidFill>
            </a:rPr>
            <a:t>benefits</a:t>
          </a:r>
          <a:r>
            <a:rPr lang="en-GB" sz="1500" kern="1200">
              <a:solidFill>
                <a:srgbClr val="595959"/>
              </a:solidFill>
            </a:rPr>
            <a:t>, </a:t>
          </a:r>
          <a:r>
            <a:rPr lang="en-GB" sz="1500" b="1" kern="1200">
              <a:solidFill>
                <a:srgbClr val="595959"/>
              </a:solidFill>
            </a:rPr>
            <a:t>limitations</a:t>
          </a:r>
          <a:r>
            <a:rPr lang="en-GB" sz="1500" kern="1200">
              <a:solidFill>
                <a:srgbClr val="595959"/>
              </a:solidFill>
            </a:rPr>
            <a:t> and </a:t>
          </a:r>
          <a:r>
            <a:rPr lang="en-GB" sz="1500" b="1" kern="1200">
              <a:solidFill>
                <a:srgbClr val="595959"/>
              </a:solidFill>
            </a:rPr>
            <a:t>risks</a:t>
          </a:r>
          <a:r>
            <a:rPr lang="en-GB" sz="1500" kern="1200">
              <a:solidFill>
                <a:srgbClr val="595959"/>
              </a:solidFill>
            </a:rPr>
            <a:t> of augmented reality in this context: </a:t>
          </a:r>
        </a:p>
      </dsp:txBody>
      <dsp:txXfrm>
        <a:off x="3007260" y="4527072"/>
        <a:ext cx="8559127" cy="296744"/>
      </dsp:txXfrm>
    </dsp:sp>
    <dsp:sp modelId="{E8A29A54-138C-4357-9D92-7812DF7152BD}">
      <dsp:nvSpPr>
        <dsp:cNvPr id="0" name=""/>
        <dsp:cNvSpPr/>
      </dsp:nvSpPr>
      <dsp:spPr>
        <a:xfrm>
          <a:off x="0" y="4527072"/>
          <a:ext cx="3007260" cy="29674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500" kern="1200"/>
            <a:t>Transport &amp; navigation</a:t>
          </a:r>
        </a:p>
      </dsp:txBody>
      <dsp:txXfrm>
        <a:off x="14488" y="4541560"/>
        <a:ext cx="2978284" cy="282256"/>
      </dsp:txXfrm>
    </dsp:sp>
    <dsp:sp modelId="{65F1BC2B-6914-4E88-B715-1F4272E9A9AE}">
      <dsp:nvSpPr>
        <dsp:cNvPr id="0" name=""/>
        <dsp:cNvSpPr/>
      </dsp:nvSpPr>
      <dsp:spPr>
        <a:xfrm>
          <a:off x="0" y="4823817"/>
          <a:ext cx="11566388" cy="59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kern="1200">
              <a:solidFill>
                <a:srgbClr val="595959"/>
              </a:solidFill>
            </a:rPr>
            <a:t>Enter your answer here</a:t>
          </a:r>
        </a:p>
      </dsp:txBody>
      <dsp:txXfrm>
        <a:off x="0" y="4823817"/>
        <a:ext cx="11566388" cy="593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031AC-9136-4208-B530-50230797E9F8}">
      <dsp:nvSpPr>
        <dsp:cNvPr id="0" name=""/>
        <dsp:cNvSpPr/>
      </dsp:nvSpPr>
      <dsp:spPr>
        <a:xfrm>
          <a:off x="5210" y="63"/>
          <a:ext cx="11168325" cy="18647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>
              <a:solidFill>
                <a:srgbClr val="595959"/>
              </a:solidFill>
            </a:rPr>
            <a:t>The purpose and roles of an Operating System</a:t>
          </a:r>
        </a:p>
      </dsp:txBody>
      <dsp:txXfrm>
        <a:off x="59827" y="54680"/>
        <a:ext cx="11059091" cy="1755542"/>
      </dsp:txXfrm>
    </dsp:sp>
    <dsp:sp modelId="{39A30C68-077D-41E7-8B9C-AFB9FD63FC8D}">
      <dsp:nvSpPr>
        <dsp:cNvPr id="0" name=""/>
        <dsp:cNvSpPr/>
      </dsp:nvSpPr>
      <dsp:spPr>
        <a:xfrm>
          <a:off x="5210" y="2155225"/>
          <a:ext cx="1300457" cy="18647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solidFill>
                <a:srgbClr val="595959"/>
              </a:solidFill>
            </a:rPr>
            <a:t>&lt;Enter answer here&gt;</a:t>
          </a:r>
        </a:p>
      </dsp:txBody>
      <dsp:txXfrm>
        <a:off x="43299" y="2193314"/>
        <a:ext cx="1224279" cy="1788598"/>
      </dsp:txXfrm>
    </dsp:sp>
    <dsp:sp modelId="{2D4B595D-5258-4C46-A7A9-7FFE5D4411C7}">
      <dsp:nvSpPr>
        <dsp:cNvPr id="0" name=""/>
        <dsp:cNvSpPr/>
      </dsp:nvSpPr>
      <dsp:spPr>
        <a:xfrm>
          <a:off x="1414905" y="2155225"/>
          <a:ext cx="1300457" cy="18647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solidFill>
                <a:srgbClr val="595959"/>
              </a:solidFill>
            </a:rPr>
            <a:t>&lt;Enter answer here&gt;</a:t>
          </a:r>
        </a:p>
      </dsp:txBody>
      <dsp:txXfrm>
        <a:off x="1452994" y="2193314"/>
        <a:ext cx="1224279" cy="1788598"/>
      </dsp:txXfrm>
    </dsp:sp>
    <dsp:sp modelId="{18B3125F-F082-4B9D-9731-E9B98C76B0DF}">
      <dsp:nvSpPr>
        <dsp:cNvPr id="0" name=""/>
        <dsp:cNvSpPr/>
      </dsp:nvSpPr>
      <dsp:spPr>
        <a:xfrm>
          <a:off x="2824601" y="2155225"/>
          <a:ext cx="1300457" cy="18647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solidFill>
                <a:srgbClr val="595959"/>
              </a:solidFill>
            </a:rPr>
            <a:t>&lt;Enter answer here&gt;</a:t>
          </a:r>
        </a:p>
      </dsp:txBody>
      <dsp:txXfrm>
        <a:off x="2862690" y="2193314"/>
        <a:ext cx="1224279" cy="1788598"/>
      </dsp:txXfrm>
    </dsp:sp>
    <dsp:sp modelId="{3C677A25-C0F6-4170-9617-328FD5E3F045}">
      <dsp:nvSpPr>
        <dsp:cNvPr id="0" name=""/>
        <dsp:cNvSpPr/>
      </dsp:nvSpPr>
      <dsp:spPr>
        <a:xfrm>
          <a:off x="4234296" y="2155225"/>
          <a:ext cx="1300457" cy="18647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solidFill>
                <a:srgbClr val="595959"/>
              </a:solidFill>
            </a:rPr>
            <a:t>&lt;Enter answer here&gt;</a:t>
          </a:r>
        </a:p>
      </dsp:txBody>
      <dsp:txXfrm>
        <a:off x="4272385" y="2193314"/>
        <a:ext cx="1224279" cy="1788598"/>
      </dsp:txXfrm>
    </dsp:sp>
    <dsp:sp modelId="{1E42D9C9-8705-4FBA-A20B-601E00689B0D}">
      <dsp:nvSpPr>
        <dsp:cNvPr id="0" name=""/>
        <dsp:cNvSpPr/>
      </dsp:nvSpPr>
      <dsp:spPr>
        <a:xfrm>
          <a:off x="5643992" y="2155225"/>
          <a:ext cx="1300457" cy="18647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solidFill>
                <a:srgbClr val="595959"/>
              </a:solidFill>
            </a:rPr>
            <a:t>&lt;Enter answer here&gt;</a:t>
          </a:r>
        </a:p>
      </dsp:txBody>
      <dsp:txXfrm>
        <a:off x="5682081" y="2193314"/>
        <a:ext cx="1224279" cy="1788598"/>
      </dsp:txXfrm>
    </dsp:sp>
    <dsp:sp modelId="{4A23C035-2D54-49F9-869D-403BD566D40D}">
      <dsp:nvSpPr>
        <dsp:cNvPr id="0" name=""/>
        <dsp:cNvSpPr/>
      </dsp:nvSpPr>
      <dsp:spPr>
        <a:xfrm>
          <a:off x="7053687" y="2155225"/>
          <a:ext cx="1300457" cy="18647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solidFill>
                <a:srgbClr val="595959"/>
              </a:solidFill>
            </a:rPr>
            <a:t>&lt;Enter answer here&gt;</a:t>
          </a:r>
        </a:p>
      </dsp:txBody>
      <dsp:txXfrm>
        <a:off x="7091776" y="2193314"/>
        <a:ext cx="1224279" cy="1788598"/>
      </dsp:txXfrm>
    </dsp:sp>
    <dsp:sp modelId="{B011CDFD-C1A7-4EB8-8C34-3581429023F3}">
      <dsp:nvSpPr>
        <dsp:cNvPr id="0" name=""/>
        <dsp:cNvSpPr/>
      </dsp:nvSpPr>
      <dsp:spPr>
        <a:xfrm>
          <a:off x="8463383" y="2155225"/>
          <a:ext cx="1300457" cy="18647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solidFill>
                <a:srgbClr val="595959"/>
              </a:solidFill>
            </a:rPr>
            <a:t>&lt;Enter answer here&gt;</a:t>
          </a:r>
        </a:p>
      </dsp:txBody>
      <dsp:txXfrm>
        <a:off x="8501472" y="2193314"/>
        <a:ext cx="1224279" cy="1788598"/>
      </dsp:txXfrm>
    </dsp:sp>
    <dsp:sp modelId="{22598330-71AF-400E-BC2A-123D9D6ECB22}">
      <dsp:nvSpPr>
        <dsp:cNvPr id="0" name=""/>
        <dsp:cNvSpPr/>
      </dsp:nvSpPr>
      <dsp:spPr>
        <a:xfrm>
          <a:off x="9873078" y="2155225"/>
          <a:ext cx="1300457" cy="18647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solidFill>
                <a:srgbClr val="595959"/>
              </a:solidFill>
            </a:rPr>
            <a:t>&lt;Enter answer here&gt;</a:t>
          </a:r>
        </a:p>
      </dsp:txBody>
      <dsp:txXfrm>
        <a:off x="9911167" y="2193314"/>
        <a:ext cx="1224279" cy="17885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D8293-3AF3-4BC1-A967-125A431D01D7}">
      <dsp:nvSpPr>
        <dsp:cNvPr id="0" name=""/>
        <dsp:cNvSpPr/>
      </dsp:nvSpPr>
      <dsp:spPr>
        <a:xfrm>
          <a:off x="0" y="3674707"/>
          <a:ext cx="5415175" cy="8039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>
            <a:solidFill>
              <a:srgbClr val="595959"/>
            </a:solidFill>
          </a:endParaRPr>
        </a:p>
      </dsp:txBody>
      <dsp:txXfrm>
        <a:off x="0" y="3674707"/>
        <a:ext cx="5415175" cy="803936"/>
      </dsp:txXfrm>
    </dsp:sp>
    <dsp:sp modelId="{8D6D1CC1-9CD4-4727-ABA6-D9EE4E93D682}">
      <dsp:nvSpPr>
        <dsp:cNvPr id="0" name=""/>
        <dsp:cNvSpPr/>
      </dsp:nvSpPr>
      <dsp:spPr>
        <a:xfrm rot="10800000">
          <a:off x="0" y="2450312"/>
          <a:ext cx="5415175" cy="123645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>
            <a:solidFill>
              <a:srgbClr val="595959"/>
            </a:solidFill>
          </a:endParaRPr>
        </a:p>
      </dsp:txBody>
      <dsp:txXfrm rot="10800000">
        <a:off x="0" y="2450312"/>
        <a:ext cx="5415175" cy="803410"/>
      </dsp:txXfrm>
    </dsp:sp>
    <dsp:sp modelId="{C0EFB24C-F17C-41DC-AB6F-CC7F9A3E3854}">
      <dsp:nvSpPr>
        <dsp:cNvPr id="0" name=""/>
        <dsp:cNvSpPr/>
      </dsp:nvSpPr>
      <dsp:spPr>
        <a:xfrm rot="10800000">
          <a:off x="0" y="1225917"/>
          <a:ext cx="5415175" cy="123645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>
            <a:solidFill>
              <a:srgbClr val="595959"/>
            </a:solidFill>
          </a:endParaRPr>
        </a:p>
      </dsp:txBody>
      <dsp:txXfrm rot="10800000">
        <a:off x="0" y="1225917"/>
        <a:ext cx="5415175" cy="803410"/>
      </dsp:txXfrm>
    </dsp:sp>
    <dsp:sp modelId="{CBB37EE4-8636-4915-9C3F-A94658E4F1D6}">
      <dsp:nvSpPr>
        <dsp:cNvPr id="0" name=""/>
        <dsp:cNvSpPr/>
      </dsp:nvSpPr>
      <dsp:spPr>
        <a:xfrm rot="10800000">
          <a:off x="0" y="1523"/>
          <a:ext cx="5415175" cy="123645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>
            <a:solidFill>
              <a:srgbClr val="595959"/>
            </a:solidFill>
          </a:endParaRPr>
        </a:p>
      </dsp:txBody>
      <dsp:txXfrm rot="10800000">
        <a:off x="0" y="1523"/>
        <a:ext cx="5415175" cy="803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9C833-02FE-42D4-815E-FFFAF85B7232}" type="datetimeFigureOut">
              <a:rPr lang="en-GB" smtClean="0"/>
              <a:t>21/06/2023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2B48A-47C7-4ED7-B4A2-854D1C4DB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6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914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54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234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189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970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969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701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37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15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15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89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805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072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417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91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2B48A-47C7-4ED7-B4A2-854D1C4DB8D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89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D51230-8C24-4996-9B07-5E0DD0F902CA}"/>
              </a:ext>
            </a:extLst>
          </p:cNvPr>
          <p:cNvSpPr txBox="1"/>
          <p:nvPr userDrawn="1"/>
        </p:nvSpPr>
        <p:spPr>
          <a:xfrm>
            <a:off x="110185" y="22275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latin typeface="+mj-lt"/>
              </a:rPr>
              <a:t>GCSE to A level</a:t>
            </a:r>
          </a:p>
        </p:txBody>
      </p:sp>
    </p:spTree>
    <p:extLst>
      <p:ext uri="{BB962C8B-B14F-4D97-AF65-F5344CB8AC3E}">
        <p14:creationId xmlns:p14="http://schemas.microsoft.com/office/powerpoint/2010/main" val="155979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66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6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84272"/>
            <a:ext cx="9431382" cy="66466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921-457F-42D7-9A5E-1FB398760551}" type="datetimeFigureOut">
              <a:rPr lang="en-GB" smtClean="0"/>
              <a:t>21/06/2023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0A8E-E8C2-469C-905E-C6857145D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0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4F1570-A8A1-4A16-AFB2-9AC998F82810}"/>
              </a:ext>
            </a:extLst>
          </p:cNvPr>
          <p:cNvSpPr/>
          <p:nvPr userDrawn="1"/>
        </p:nvSpPr>
        <p:spPr>
          <a:xfrm>
            <a:off x="0" y="0"/>
            <a:ext cx="12192000" cy="830413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F6F06A-8B6F-40B7-8BCB-81565050A2CF}"/>
              </a:ext>
            </a:extLst>
          </p:cNvPr>
          <p:cNvCxnSpPr>
            <a:cxnSpLocks/>
          </p:cNvCxnSpPr>
          <p:nvPr userDrawn="1"/>
        </p:nvCxnSpPr>
        <p:spPr>
          <a:xfrm>
            <a:off x="0" y="830424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A96F53-163C-4761-9F64-032DC32B8122}"/>
              </a:ext>
            </a:extLst>
          </p:cNvPr>
          <p:cNvGrpSpPr/>
          <p:nvPr userDrawn="1"/>
        </p:nvGrpSpPr>
        <p:grpSpPr>
          <a:xfrm>
            <a:off x="10487885" y="177048"/>
            <a:ext cx="1593930" cy="476316"/>
            <a:chOff x="10487885" y="222750"/>
            <a:chExt cx="1593930" cy="476316"/>
          </a:xfrm>
        </p:grpSpPr>
        <p:pic>
          <p:nvPicPr>
            <p:cNvPr id="11" name="Picture 10" descr="A close up of ware&#10;&#10;Description automatically generated">
              <a:extLst>
                <a:ext uri="{FF2B5EF4-FFF2-40B4-BE49-F238E27FC236}">
                  <a16:creationId xmlns:a16="http://schemas.microsoft.com/office/drawing/2014/main" id="{60CA602B-3024-4035-A205-F78AF4757A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7885" y="222750"/>
              <a:ext cx="476316" cy="47631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69F75CE-472C-42DA-98D7-787F5E94E3B5}"/>
                </a:ext>
              </a:extLst>
            </p:cNvPr>
            <p:cNvSpPr txBox="1"/>
            <p:nvPr userDrawn="1"/>
          </p:nvSpPr>
          <p:spPr>
            <a:xfrm>
              <a:off x="10964201" y="330103"/>
              <a:ext cx="11176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>
                  <a:latin typeface="+mj-lt"/>
                </a:rPr>
                <a:t>Craig’n’Dave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17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9" r:id="rId2"/>
    <p:sldLayoutId id="2147483710" r:id="rId3"/>
    <p:sldLayoutId id="214748371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craigndave.org/videos/slr-15-boolean-algebr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igndave.org/algorithms-linear-search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craigndave.org/cornell-note-taking/" TargetMode="External"/><Relationship Id="rId7" Type="http://schemas.openxmlformats.org/officeDocument/2006/relationships/hyperlink" Target="https://student.craigndave.org/videos/ocr-alevel-slr14-data-structures-part-2-graph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udent.craigndave.org/videos/ocr-alevel-slr05-stages-of-compilation" TargetMode="External"/><Relationship Id="rId5" Type="http://schemas.openxmlformats.org/officeDocument/2006/relationships/hyperlink" Target="https://student.craigndave.org/videos/ocr-alevel-slr04-paging-segmentation-and-virtual-memory" TargetMode="External"/><Relationship Id="rId4" Type="http://schemas.openxmlformats.org/officeDocument/2006/relationships/hyperlink" Target="https://student.craigndave.org/videos/ocr-alevel-slr01-alu-cu-registers-and-bus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QtwWzfzKX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4.0/legalcode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craigndave.org/videos/slr-4-operating-systems-systems-softwar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student.craigndave.org/videos/slr14-hardware-softwar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0E11665-90D6-4A57-A182-456D316AE8D2}"/>
              </a:ext>
            </a:extLst>
          </p:cNvPr>
          <p:cNvSpPr/>
          <p:nvPr/>
        </p:nvSpPr>
        <p:spPr>
          <a:xfrm>
            <a:off x="0" y="4876799"/>
            <a:ext cx="9829800" cy="198120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8CF060E-E4BE-4F7B-85AB-ED960EA608B8}"/>
              </a:ext>
            </a:extLst>
          </p:cNvPr>
          <p:cNvSpPr txBox="1">
            <a:spLocks/>
          </p:cNvSpPr>
          <p:nvPr/>
        </p:nvSpPr>
        <p:spPr>
          <a:xfrm>
            <a:off x="-1" y="68263"/>
            <a:ext cx="587884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45E2030-E578-4E03-A50B-30CFC69AE5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2880" y="2936775"/>
            <a:ext cx="5787614" cy="1940021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GB" sz="1400">
                <a:solidFill>
                  <a:srgbClr val="595959"/>
                </a:solidFill>
              </a:rPr>
              <a:t>The topic of </a:t>
            </a:r>
            <a:r>
              <a:rPr lang="en-GB" sz="1400" b="1">
                <a:solidFill>
                  <a:srgbClr val="595959"/>
                </a:solidFill>
              </a:rPr>
              <a:t>Computer Science </a:t>
            </a:r>
            <a:r>
              <a:rPr lang="en-GB" sz="1400">
                <a:solidFill>
                  <a:srgbClr val="595959"/>
                </a:solidFill>
              </a:rPr>
              <a:t>is at the heart of the modern world</a:t>
            </a:r>
          </a:p>
          <a:p>
            <a:r>
              <a:rPr lang="en-GB" sz="1400">
                <a:solidFill>
                  <a:srgbClr val="595959"/>
                </a:solidFill>
              </a:rPr>
              <a:t>Studying  it can make you extremely sought after in todays job market</a:t>
            </a:r>
          </a:p>
          <a:p>
            <a:r>
              <a:rPr lang="en-GB" sz="1400">
                <a:solidFill>
                  <a:srgbClr val="595959"/>
                </a:solidFill>
              </a:rPr>
              <a:t>The transition from GCSE to A level is significant, this includes:</a:t>
            </a:r>
          </a:p>
          <a:p>
            <a:pPr lvl="1"/>
            <a:r>
              <a:rPr lang="en-GB" sz="1400">
                <a:solidFill>
                  <a:srgbClr val="595959"/>
                </a:solidFill>
              </a:rPr>
              <a:t>An increased emphasis on </a:t>
            </a:r>
            <a:r>
              <a:rPr lang="en-GB" sz="1400" b="1">
                <a:solidFill>
                  <a:srgbClr val="595959"/>
                </a:solidFill>
              </a:rPr>
              <a:t>technical</a:t>
            </a:r>
            <a:r>
              <a:rPr lang="en-GB" sz="1400">
                <a:solidFill>
                  <a:srgbClr val="595959"/>
                </a:solidFill>
              </a:rPr>
              <a:t> </a:t>
            </a:r>
            <a:r>
              <a:rPr lang="en-GB" sz="1400" b="1">
                <a:solidFill>
                  <a:srgbClr val="595959"/>
                </a:solidFill>
              </a:rPr>
              <a:t>content</a:t>
            </a:r>
          </a:p>
          <a:p>
            <a:pPr lvl="1"/>
            <a:r>
              <a:rPr lang="en-GB" sz="1400">
                <a:solidFill>
                  <a:srgbClr val="595959"/>
                </a:solidFill>
              </a:rPr>
              <a:t>An increased emphasis </a:t>
            </a:r>
            <a:r>
              <a:rPr lang="en-GB" sz="1400" b="1">
                <a:solidFill>
                  <a:srgbClr val="595959"/>
                </a:solidFill>
              </a:rPr>
              <a:t>independent</a:t>
            </a:r>
            <a:r>
              <a:rPr lang="en-GB" sz="1400">
                <a:solidFill>
                  <a:srgbClr val="595959"/>
                </a:solidFill>
              </a:rPr>
              <a:t> </a:t>
            </a:r>
            <a:r>
              <a:rPr lang="en-GB" sz="1400" b="1">
                <a:solidFill>
                  <a:srgbClr val="595959"/>
                </a:solidFill>
              </a:rPr>
              <a:t>research</a:t>
            </a:r>
          </a:p>
        </p:txBody>
      </p:sp>
      <p:pic>
        <p:nvPicPr>
          <p:cNvPr id="28" name="Picture 27" descr="A circuit board&#10;&#10;Description automatically generated">
            <a:extLst>
              <a:ext uri="{FF2B5EF4-FFF2-40B4-BE49-F238E27FC236}">
                <a16:creationId xmlns:a16="http://schemas.microsoft.com/office/drawing/2014/main" id="{8522A6AA-216E-44D8-9F86-26BA9FC34D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62" r="26710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3433539-2A11-433F-8164-CE65BA5CCB9A}"/>
              </a:ext>
            </a:extLst>
          </p:cNvPr>
          <p:cNvSpPr/>
          <p:nvPr/>
        </p:nvSpPr>
        <p:spPr>
          <a:xfrm>
            <a:off x="5878846" y="1515811"/>
            <a:ext cx="6313153" cy="87422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r>
              <a:rPr lang="en-GB" sz="2000" b="1">
                <a:solidFill>
                  <a:srgbClr val="595959"/>
                </a:solidFill>
              </a:rPr>
              <a:t>The course is assessed by</a:t>
            </a:r>
          </a:p>
          <a:p>
            <a:r>
              <a:rPr lang="en-GB" sz="2000" b="1">
                <a:solidFill>
                  <a:srgbClr val="595959"/>
                </a:solidFill>
              </a:rPr>
              <a:t>2 exams (50% each exam) </a:t>
            </a:r>
            <a:endParaRPr lang="en-GB" b="1">
              <a:solidFill>
                <a:srgbClr val="595959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AD5ADB-B46F-4DB0-A326-E5A741C82536}"/>
              </a:ext>
            </a:extLst>
          </p:cNvPr>
          <p:cNvSpPr/>
          <p:nvPr/>
        </p:nvSpPr>
        <p:spPr>
          <a:xfrm>
            <a:off x="182880" y="5027343"/>
            <a:ext cx="7065646" cy="160043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dirty="0">
                <a:solidFill>
                  <a:srgbClr val="595959"/>
                </a:solidFill>
              </a:rPr>
              <a:t>This workbook is designed to allow you to practice some of these skills and build on your existing knowledge. </a:t>
            </a:r>
            <a:endParaRPr lang="en-US" dirty="0"/>
          </a:p>
          <a:p>
            <a:r>
              <a:rPr lang="en-GB" sz="1400" b="1" dirty="0">
                <a:solidFill>
                  <a:srgbClr val="595959"/>
                </a:solidFill>
              </a:rPr>
              <a:t>Task 1 is for me to understand your thinking. </a:t>
            </a:r>
            <a:endParaRPr lang="en-GB" b="1" dirty="0">
              <a:solidFill>
                <a:srgbClr val="538135"/>
              </a:solidFill>
            </a:endParaRPr>
          </a:p>
          <a:p>
            <a:r>
              <a:rPr lang="en-GB" sz="1400" b="1" dirty="0">
                <a:solidFill>
                  <a:srgbClr val="595959"/>
                </a:solidFill>
              </a:rPr>
              <a:t>Task 2 is for you gain some skills in independent learning.</a:t>
            </a:r>
            <a:endParaRPr lang="en-GB" b="1" dirty="0">
              <a:ea typeface="Calibri"/>
              <a:cs typeface="Calibri"/>
            </a:endParaRPr>
          </a:p>
          <a:p>
            <a:r>
              <a:rPr lang="en-GB" sz="1400" b="1" dirty="0">
                <a:solidFill>
                  <a:srgbClr val="595959"/>
                </a:solidFill>
                <a:ea typeface="Calibri"/>
                <a:cs typeface="Calibri"/>
              </a:rPr>
              <a:t>Task 3 –6 Gain experience of content covered on the course</a:t>
            </a:r>
          </a:p>
          <a:p>
            <a:endParaRPr lang="en-GB" sz="1400" dirty="0">
              <a:solidFill>
                <a:srgbClr val="0070C0"/>
              </a:solidFill>
            </a:endParaRPr>
          </a:p>
          <a:p>
            <a:r>
              <a:rPr lang="en-GB" sz="1400" b="1" dirty="0">
                <a:solidFill>
                  <a:schemeClr val="accent1"/>
                </a:solidFill>
              </a:rPr>
              <a:t>Please complete by your first lesson back in September.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E6623C-B6A8-47F7-B857-2A12C5D6A4C8}"/>
              </a:ext>
            </a:extLst>
          </p:cNvPr>
          <p:cNvSpPr txBox="1">
            <a:spLocks/>
          </p:cNvSpPr>
          <p:nvPr/>
        </p:nvSpPr>
        <p:spPr>
          <a:xfrm>
            <a:off x="0" y="1124744"/>
            <a:ext cx="5878849" cy="166148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tx2"/>
                </a:solidFill>
                <a:latin typeface="+mn-lt"/>
              </a:rPr>
              <a:t>Computer Science</a:t>
            </a:r>
            <a:br>
              <a:rPr lang="en-GB" b="1">
                <a:solidFill>
                  <a:schemeClr val="tx2"/>
                </a:solidFill>
                <a:latin typeface="+mn-lt"/>
              </a:rPr>
            </a:br>
            <a:r>
              <a:rPr lang="en-GB" b="1">
                <a:solidFill>
                  <a:schemeClr val="tx2"/>
                </a:solidFill>
                <a:latin typeface="+mn-lt"/>
              </a:rPr>
              <a:t>Transition workbook</a:t>
            </a:r>
          </a:p>
        </p:txBody>
      </p:sp>
    </p:spTree>
    <p:extLst>
      <p:ext uri="{BB962C8B-B14F-4D97-AF65-F5344CB8AC3E}">
        <p14:creationId xmlns:p14="http://schemas.microsoft.com/office/powerpoint/2010/main" val="65700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8449056" y="853313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2 hours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2"/>
                </a:solidFill>
                <a:latin typeface="Century Gothic" panose="020B0502020202020204" pitchFamily="34" charset="0"/>
              </a:rPr>
              <a:t>14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52210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595959"/>
                </a:solidFill>
                <a:latin typeface="+mj-lt"/>
              </a:rPr>
              <a:t>Truth tables to circuit diagrams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95959"/>
                </a:solidFill>
                <a:latin typeface="Century Gothic" panose="020B0502020202020204" pitchFamily="34" charset="0"/>
              </a:rPr>
              <a:t>Computational logic task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2074EF-C026-4937-9C32-28C5E3FD7F0D}"/>
              </a:ext>
            </a:extLst>
          </p:cNvPr>
          <p:cNvSpPr txBox="1"/>
          <p:nvPr/>
        </p:nvSpPr>
        <p:spPr>
          <a:xfrm>
            <a:off x="401495" y="1333278"/>
            <a:ext cx="56945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rgbClr val="595959"/>
                </a:solidFill>
              </a:rPr>
              <a:t>An important area of computer science is understanding the logic gates and diagrams which are used to represent the physical circuitry of computer systems.</a:t>
            </a:r>
          </a:p>
          <a:p>
            <a:endParaRPr lang="en-GB" sz="1100">
              <a:solidFill>
                <a:srgbClr val="595959"/>
              </a:solidFill>
            </a:endParaRPr>
          </a:p>
          <a:p>
            <a:r>
              <a:rPr lang="en-GB" sz="1100">
                <a:solidFill>
                  <a:srgbClr val="595959"/>
                </a:solidFill>
              </a:rPr>
              <a:t>Carry out some research into the following areas: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Logic gates: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AND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NAND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NOR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NOT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XOR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Truth tables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Boolean expressions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Circuit diagrams</a:t>
            </a:r>
          </a:p>
          <a:p>
            <a:endParaRPr lang="en-GB" sz="1100">
              <a:solidFill>
                <a:srgbClr val="595959"/>
              </a:solidFill>
            </a:endParaRPr>
          </a:p>
          <a:p>
            <a:r>
              <a:rPr lang="en-GB" sz="1100">
                <a:solidFill>
                  <a:srgbClr val="595959"/>
                </a:solidFill>
              </a:rPr>
              <a:t>Complete the tasks on the following slides.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98AB02-6CB0-4BD6-B942-C46C0C2EC1F4}"/>
              </a:ext>
            </a:extLst>
          </p:cNvPr>
          <p:cNvGrpSpPr/>
          <p:nvPr/>
        </p:nvGrpSpPr>
        <p:grpSpPr>
          <a:xfrm>
            <a:off x="371569" y="4588014"/>
            <a:ext cx="5859550" cy="1960777"/>
            <a:chOff x="371568" y="5493875"/>
            <a:chExt cx="6641975" cy="12401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1A06D9-A82A-47C4-B236-AFA79084441E}"/>
                </a:ext>
              </a:extLst>
            </p:cNvPr>
            <p:cNvSpPr/>
            <p:nvPr/>
          </p:nvSpPr>
          <p:spPr>
            <a:xfrm>
              <a:off x="371568" y="5493875"/>
              <a:ext cx="6096000" cy="1654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1100" b="1">
                  <a:solidFill>
                    <a:srgbClr val="595959"/>
                  </a:solidFill>
                </a:rPr>
                <a:t>Additional help: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B7DAA5-34E2-4CC6-A6ED-AEA1EA77885E}"/>
                </a:ext>
              </a:extLst>
            </p:cNvPr>
            <p:cNvSpPr/>
            <p:nvPr/>
          </p:nvSpPr>
          <p:spPr>
            <a:xfrm>
              <a:off x="423959" y="5727204"/>
              <a:ext cx="6589584" cy="100684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r>
                <a:rPr lang="en-GB" sz="1100">
                  <a:solidFill>
                    <a:srgbClr val="595959"/>
                  </a:solidFill>
                </a:rPr>
                <a:t>For additional help and support in structuring your answer you might like to watch some of the videos from the following Craig ‘n’ Dave playlists:</a:t>
              </a:r>
            </a:p>
            <a:p>
              <a:endParaRPr lang="en-GB" sz="1100">
                <a:solidFill>
                  <a:srgbClr val="595959"/>
                </a:solidFill>
              </a:endParaRPr>
            </a:p>
            <a:p>
              <a:r>
                <a:rPr lang="en-GB" sz="1100">
                  <a:solidFill>
                    <a:srgbClr val="595959"/>
                  </a:solidFill>
                </a:rPr>
                <a:t>OCR: SLR 15 – Boolean algebra</a:t>
              </a:r>
            </a:p>
            <a:p>
              <a:r>
                <a:rPr lang="en-GB" sz="1100">
                  <a:solidFill>
                    <a:srgbClr val="595959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https://student.craigndave.org/videos/slr-15-boolean-algebra</a:t>
              </a:r>
              <a:r>
                <a:rPr lang="en-GB" sz="1100">
                  <a:solidFill>
                    <a:srgbClr val="595959"/>
                  </a:solidFill>
                </a:rPr>
                <a:t> </a:t>
              </a:r>
            </a:p>
            <a:p>
              <a:endParaRPr lang="en-GB" sz="1100">
                <a:solidFill>
                  <a:srgbClr val="595959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EFEA594-DFC5-45BC-B00B-8F7103650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541" y="1044531"/>
            <a:ext cx="6218459" cy="58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95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8449056" y="853313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2 hours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2"/>
                </a:solidFill>
                <a:latin typeface="Century Gothic" panose="020B0502020202020204" pitchFamily="34" charset="0"/>
              </a:rPr>
              <a:t>14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52210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595959"/>
                </a:solidFill>
                <a:latin typeface="+mj-lt"/>
              </a:rPr>
              <a:t>Truth tables to circuit diagrams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95959"/>
                </a:solidFill>
                <a:latin typeface="Century Gothic" panose="020B0502020202020204" pitchFamily="34" charset="0"/>
              </a:rPr>
              <a:t>Computational logic task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7A2485-06D2-46D4-8C55-E20BECAE3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1658166"/>
            <a:ext cx="2554749" cy="14325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761306-CD81-4EA6-8719-8E8C1027D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84" y="3331194"/>
            <a:ext cx="2554749" cy="14325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402C90-9A38-4763-9942-1DCB3FD8B0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84" y="4933751"/>
            <a:ext cx="2554749" cy="14325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FF3477-526C-416A-AB83-883620B811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91" y="1668346"/>
            <a:ext cx="2554749" cy="14403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33F570-85C6-44CE-A2B1-D85850D744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91" y="3331195"/>
            <a:ext cx="2554749" cy="14325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E95161-803A-4941-B712-9D92BEE7D3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92" y="4933752"/>
            <a:ext cx="2554749" cy="14325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1A6FA43-A88A-4BC3-B04F-B04E461EF563}"/>
              </a:ext>
            </a:extLst>
          </p:cNvPr>
          <p:cNvSpPr txBox="1"/>
          <p:nvPr/>
        </p:nvSpPr>
        <p:spPr>
          <a:xfrm>
            <a:off x="401495" y="1333278"/>
            <a:ext cx="56945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100">
                <a:solidFill>
                  <a:srgbClr val="595959"/>
                </a:solidFill>
              </a:rPr>
              <a:t>Drag the labels into their correct place on the following diagram: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5BECCE-CA39-4365-B056-4EAD7DEFAA3D}"/>
              </a:ext>
            </a:extLst>
          </p:cNvPr>
          <p:cNvSpPr txBox="1"/>
          <p:nvPr/>
        </p:nvSpPr>
        <p:spPr>
          <a:xfrm>
            <a:off x="7515133" y="3069584"/>
            <a:ext cx="846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595959"/>
                </a:solidFill>
              </a:rPr>
              <a:t>AND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FBE087-8EF7-44F6-AEDA-69B5DB424EA8}"/>
              </a:ext>
            </a:extLst>
          </p:cNvPr>
          <p:cNvSpPr txBox="1"/>
          <p:nvPr/>
        </p:nvSpPr>
        <p:spPr>
          <a:xfrm>
            <a:off x="7282698" y="4001363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595959"/>
                </a:solidFill>
              </a:rPr>
              <a:t>NAND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F0564C-45FA-42DB-ABDC-6972C60AB84E}"/>
              </a:ext>
            </a:extLst>
          </p:cNvPr>
          <p:cNvSpPr txBox="1"/>
          <p:nvPr/>
        </p:nvSpPr>
        <p:spPr>
          <a:xfrm>
            <a:off x="8755153" y="4388432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595959"/>
                </a:solidFill>
              </a:rPr>
              <a:t>NOR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8FC403-65F8-403F-9A40-93ADBD78CA02}"/>
              </a:ext>
            </a:extLst>
          </p:cNvPr>
          <p:cNvSpPr txBox="1"/>
          <p:nvPr/>
        </p:nvSpPr>
        <p:spPr>
          <a:xfrm>
            <a:off x="8733101" y="3429000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595959"/>
                </a:solidFill>
              </a:rPr>
              <a:t>NOT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53ECF6-A288-4EC2-8AE6-72947059D5E9}"/>
              </a:ext>
            </a:extLst>
          </p:cNvPr>
          <p:cNvSpPr txBox="1"/>
          <p:nvPr/>
        </p:nvSpPr>
        <p:spPr>
          <a:xfrm>
            <a:off x="8220001" y="2101547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595959"/>
                </a:solidFill>
              </a:rPr>
              <a:t>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9C2241-ACBF-450E-9768-6207CC54CE75}"/>
              </a:ext>
            </a:extLst>
          </p:cNvPr>
          <p:cNvSpPr txBox="1"/>
          <p:nvPr/>
        </p:nvSpPr>
        <p:spPr>
          <a:xfrm>
            <a:off x="9923817" y="2980009"/>
            <a:ext cx="793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595959"/>
                </a:solidFill>
              </a:rPr>
              <a:t>XOR</a:t>
            </a:r>
          </a:p>
        </p:txBody>
      </p:sp>
    </p:spTree>
    <p:extLst>
      <p:ext uri="{BB962C8B-B14F-4D97-AF65-F5344CB8AC3E}">
        <p14:creationId xmlns:p14="http://schemas.microsoft.com/office/powerpoint/2010/main" val="999253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8449056" y="853313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2 hours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2"/>
                </a:solidFill>
                <a:latin typeface="Century Gothic" panose="020B0502020202020204" pitchFamily="34" charset="0"/>
              </a:rPr>
              <a:t>14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52210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595959"/>
                </a:solidFill>
                <a:latin typeface="+mj-lt"/>
              </a:rPr>
              <a:t>Truth tables to circuit diagrams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95959"/>
                </a:solidFill>
                <a:latin typeface="Century Gothic" panose="020B0502020202020204" pitchFamily="34" charset="0"/>
              </a:rPr>
              <a:t>Computational logic task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8FB195-BDBC-47D7-B36F-482CBCC90F1D}"/>
              </a:ext>
            </a:extLst>
          </p:cNvPr>
          <p:cNvSpPr txBox="1"/>
          <p:nvPr/>
        </p:nvSpPr>
        <p:spPr>
          <a:xfrm>
            <a:off x="401495" y="1333278"/>
            <a:ext cx="56945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n-GB" sz="1100">
                <a:solidFill>
                  <a:srgbClr val="595959"/>
                </a:solidFill>
              </a:rPr>
              <a:t>Draw the circuit diagram which would represent the following Boolean expression: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23C53C-5FE0-42C9-A238-6BF157B814D3}"/>
              </a:ext>
            </a:extLst>
          </p:cNvPr>
          <p:cNvSpPr txBox="1"/>
          <p:nvPr/>
        </p:nvSpPr>
        <p:spPr>
          <a:xfrm>
            <a:off x="713338" y="2146302"/>
            <a:ext cx="4246430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595959"/>
                </a:solidFill>
              </a:rPr>
              <a:t>OCR Boolean Expression: </a:t>
            </a:r>
            <a:r>
              <a:rPr lang="en-GB" b="1">
                <a:solidFill>
                  <a:srgbClr val="595959"/>
                </a:solidFill>
              </a:rPr>
              <a:t>F =</a:t>
            </a:r>
            <a:r>
              <a:rPr lang="en-GB">
                <a:solidFill>
                  <a:srgbClr val="595959"/>
                </a:solidFill>
              </a:rPr>
              <a:t> </a:t>
            </a:r>
            <a:r>
              <a:rPr lang="en-GB" b="1">
                <a:solidFill>
                  <a:srgbClr val="595959"/>
                </a:solidFill>
              </a:rPr>
              <a:t>¬(¬C ∧ (A </a:t>
            </a:r>
            <a:r>
              <a:rPr lang="en-GB" b="1" u="sng">
                <a:solidFill>
                  <a:srgbClr val="595959"/>
                </a:solidFill>
              </a:rPr>
              <a:t>V</a:t>
            </a:r>
            <a:r>
              <a:rPr lang="en-GB" b="1">
                <a:solidFill>
                  <a:srgbClr val="595959"/>
                </a:solidFill>
              </a:rPr>
              <a:t> B)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D74490-7FE7-4890-B4E1-2CB1C8E0F336}"/>
              </a:ext>
            </a:extLst>
          </p:cNvPr>
          <p:cNvSpPr txBox="1"/>
          <p:nvPr/>
        </p:nvSpPr>
        <p:spPr>
          <a:xfrm>
            <a:off x="303176" y="306634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595959"/>
                </a:solidFill>
              </a:rPr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7DADBA0-1070-4340-917C-4683EE7E67B0}"/>
              </a:ext>
            </a:extLst>
          </p:cNvPr>
          <p:cNvSpPr txBox="1"/>
          <p:nvPr/>
        </p:nvSpPr>
        <p:spPr>
          <a:xfrm>
            <a:off x="303176" y="377903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595959"/>
                </a:solidFill>
              </a:rPr>
              <a:t>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BBAD82-961D-4A5C-91B0-43937F00E238}"/>
              </a:ext>
            </a:extLst>
          </p:cNvPr>
          <p:cNvSpPr txBox="1"/>
          <p:nvPr/>
        </p:nvSpPr>
        <p:spPr>
          <a:xfrm>
            <a:off x="300128" y="553106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595959"/>
                </a:solidFill>
              </a:rPr>
              <a:t>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27916E-7F8D-4C17-9C20-1F299742D789}"/>
              </a:ext>
            </a:extLst>
          </p:cNvPr>
          <p:cNvSpPr txBox="1"/>
          <p:nvPr/>
        </p:nvSpPr>
        <p:spPr>
          <a:xfrm>
            <a:off x="6157491" y="447594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595959"/>
                </a:solidFill>
              </a:rPr>
              <a:t>F</a:t>
            </a: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31DA780C-DACA-41BA-8B57-9BF86F51C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256960"/>
              </p:ext>
            </p:extLst>
          </p:nvPr>
        </p:nvGraphicFramePr>
        <p:xfrm>
          <a:off x="8130498" y="2608803"/>
          <a:ext cx="3010868" cy="36971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3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2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2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2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0789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A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C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F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789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789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789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789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789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789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789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789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595959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59595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71D845EC-A8A0-4497-BD5B-D2BD5A3B601A}"/>
              </a:ext>
            </a:extLst>
          </p:cNvPr>
          <p:cNvSpPr/>
          <p:nvPr/>
        </p:nvSpPr>
        <p:spPr>
          <a:xfrm>
            <a:off x="702129" y="2745677"/>
            <a:ext cx="5355771" cy="383609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595959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774968-901D-44FB-BD38-0884AF6E25B2}"/>
              </a:ext>
            </a:extLst>
          </p:cNvPr>
          <p:cNvSpPr txBox="1"/>
          <p:nvPr/>
        </p:nvSpPr>
        <p:spPr>
          <a:xfrm>
            <a:off x="7809060" y="2120904"/>
            <a:ext cx="3516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en-GB" sz="1100">
                <a:solidFill>
                  <a:srgbClr val="595959"/>
                </a:solidFill>
              </a:rPr>
              <a:t>Complete the truth table for the circuit diagram you have drawn</a:t>
            </a:r>
          </a:p>
        </p:txBody>
      </p:sp>
    </p:spTree>
    <p:extLst>
      <p:ext uri="{BB962C8B-B14F-4D97-AF65-F5344CB8AC3E}">
        <p14:creationId xmlns:p14="http://schemas.microsoft.com/office/powerpoint/2010/main" val="2508908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8449056" y="853313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4 hours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2"/>
                </a:solidFill>
                <a:latin typeface="Century Gothic" panose="020B0502020202020204" pitchFamily="34" charset="0"/>
              </a:rPr>
              <a:t>17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7" y="907161"/>
            <a:ext cx="7706027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595959"/>
                </a:solidFill>
                <a:latin typeface="+mj-lt"/>
              </a:rPr>
              <a:t>Algorithms: from theory to practice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95959"/>
                </a:solidFill>
                <a:latin typeface="Century Gothic" panose="020B0502020202020204" pitchFamily="34" charset="0"/>
              </a:rPr>
              <a:t>Linear search programming task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C33E96A-E7FA-4A56-BCF9-09914F15A509}"/>
              </a:ext>
            </a:extLst>
          </p:cNvPr>
          <p:cNvSpPr txBox="1"/>
          <p:nvPr/>
        </p:nvSpPr>
        <p:spPr>
          <a:xfrm>
            <a:off x="371568" y="1417038"/>
            <a:ext cx="561013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rgbClr val="595959"/>
                </a:solidFill>
              </a:rPr>
              <a:t>A core concept of computer science is that of data structures and algorithms.</a:t>
            </a:r>
          </a:p>
          <a:p>
            <a:endParaRPr lang="en-GB" sz="1100">
              <a:solidFill>
                <a:srgbClr val="595959"/>
              </a:solidFill>
            </a:endParaRPr>
          </a:p>
          <a:p>
            <a:r>
              <a:rPr lang="en-GB" sz="1100">
                <a:solidFill>
                  <a:srgbClr val="595959"/>
                </a:solidFill>
              </a:rPr>
              <a:t>It is also an area which many students struggle with during examinations.</a:t>
            </a:r>
          </a:p>
          <a:p>
            <a:endParaRPr lang="en-GB" sz="1100">
              <a:solidFill>
                <a:srgbClr val="595959"/>
              </a:solidFill>
            </a:endParaRPr>
          </a:p>
          <a:p>
            <a:r>
              <a:rPr lang="en-GB" sz="1100">
                <a:solidFill>
                  <a:srgbClr val="595959"/>
                </a:solidFill>
              </a:rPr>
              <a:t>Probably the most basic algorithm is that of the “linear search”.</a:t>
            </a:r>
          </a:p>
          <a:p>
            <a:endParaRPr lang="en-GB" sz="1100">
              <a:solidFill>
                <a:srgbClr val="595959"/>
              </a:solidFill>
            </a:endParaRPr>
          </a:p>
          <a:p>
            <a:r>
              <a:rPr lang="en-GB" sz="1100">
                <a:solidFill>
                  <a:srgbClr val="595959"/>
                </a:solidFill>
              </a:rPr>
              <a:t>If you have done the GCSE course you will have learnt about this searching algorithm already.</a:t>
            </a:r>
          </a:p>
          <a:p>
            <a:endParaRPr lang="en-GB" sz="1100">
              <a:solidFill>
                <a:srgbClr val="595959"/>
              </a:solidFill>
            </a:endParaRPr>
          </a:p>
          <a:p>
            <a:r>
              <a:rPr lang="en-GB" sz="1100">
                <a:solidFill>
                  <a:srgbClr val="595959"/>
                </a:solidFill>
              </a:rPr>
              <a:t>Start by learning or refreshing your knowledge of the linear search algorithm by using the videos on this page: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https://www.craigndave.org/algorithms-linear-search</a:t>
            </a:r>
            <a:r>
              <a:rPr lang="en-GB" sz="1100">
                <a:solidFill>
                  <a:srgbClr val="595959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>
              <a:solidFill>
                <a:srgbClr val="595959"/>
              </a:solidFill>
            </a:endParaRPr>
          </a:p>
          <a:p>
            <a:r>
              <a:rPr lang="en-GB" sz="1100">
                <a:solidFill>
                  <a:srgbClr val="595959"/>
                </a:solidFill>
              </a:rPr>
              <a:t>Once you are happy with the theory complete the exercises on the following slides.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3B5D3031-760B-4BEE-B307-C37D892E8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47850"/>
            <a:ext cx="5865634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14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8449056" y="853313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2 hours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2"/>
                </a:solidFill>
                <a:latin typeface="Century Gothic" panose="020B0502020202020204" pitchFamily="34" charset="0"/>
              </a:rPr>
              <a:t>17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7" y="907161"/>
            <a:ext cx="7706027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595959"/>
                </a:solidFill>
                <a:latin typeface="+mj-lt"/>
              </a:rPr>
              <a:t>Algorithms: from theory to practice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95959"/>
                </a:solidFill>
                <a:latin typeface="Century Gothic" panose="020B0502020202020204" pitchFamily="34" charset="0"/>
              </a:rPr>
              <a:t>Linear search programming task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43E9F3-E9E4-4304-B80A-1CB90E588B86}"/>
              </a:ext>
            </a:extLst>
          </p:cNvPr>
          <p:cNvSpPr/>
          <p:nvPr/>
        </p:nvSpPr>
        <p:spPr>
          <a:xfrm>
            <a:off x="401494" y="1611013"/>
            <a:ext cx="11360200" cy="66640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>
              <a:solidFill>
                <a:srgbClr val="595959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2E3175-8171-4DCE-B052-6C08E7D9AE9F}"/>
              </a:ext>
            </a:extLst>
          </p:cNvPr>
          <p:cNvSpPr/>
          <p:nvPr/>
        </p:nvSpPr>
        <p:spPr>
          <a:xfrm>
            <a:off x="319178" y="132052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100">
                <a:solidFill>
                  <a:srgbClr val="595959"/>
                </a:solidFill>
              </a:rPr>
              <a:t>Describe what the linear search algorithm does.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850299-116A-41BA-A6AE-0D30203894E9}"/>
              </a:ext>
            </a:extLst>
          </p:cNvPr>
          <p:cNvSpPr/>
          <p:nvPr/>
        </p:nvSpPr>
        <p:spPr>
          <a:xfrm>
            <a:off x="401494" y="2734698"/>
            <a:ext cx="11360200" cy="66640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>
              <a:solidFill>
                <a:srgbClr val="595959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A60BDF-5712-462B-96F0-835C850B6790}"/>
              </a:ext>
            </a:extLst>
          </p:cNvPr>
          <p:cNvSpPr/>
          <p:nvPr/>
        </p:nvSpPr>
        <p:spPr>
          <a:xfrm>
            <a:off x="319178" y="244421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n-GB" sz="1100">
                <a:solidFill>
                  <a:srgbClr val="595959"/>
                </a:solidFill>
              </a:rPr>
              <a:t>What are the applications of the linear search algorithm?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CCED14-F0B2-4EA3-B398-8E5ED73EDBE1}"/>
              </a:ext>
            </a:extLst>
          </p:cNvPr>
          <p:cNvSpPr/>
          <p:nvPr/>
        </p:nvSpPr>
        <p:spPr>
          <a:xfrm>
            <a:off x="401494" y="3882981"/>
            <a:ext cx="11360200" cy="10319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>
              <a:solidFill>
                <a:srgbClr val="595959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31A85D-8A31-45B1-9B72-089F502481F0}"/>
              </a:ext>
            </a:extLst>
          </p:cNvPr>
          <p:cNvSpPr/>
          <p:nvPr/>
        </p:nvSpPr>
        <p:spPr>
          <a:xfrm>
            <a:off x="319178" y="359249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en-GB" sz="1100">
                <a:solidFill>
                  <a:srgbClr val="595959"/>
                </a:solidFill>
              </a:rPr>
              <a:t>Write out the steps of the linear search algorithm in simple-structured English.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E4C89F-EFA1-4C17-BF15-7C25C0ADC02C}"/>
              </a:ext>
            </a:extLst>
          </p:cNvPr>
          <p:cNvSpPr/>
          <p:nvPr/>
        </p:nvSpPr>
        <p:spPr>
          <a:xfrm>
            <a:off x="401494" y="5389862"/>
            <a:ext cx="11360200" cy="10319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>
              <a:solidFill>
                <a:srgbClr val="595959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ADC23D-AE5D-41F1-9423-A96A1FE4BA41}"/>
              </a:ext>
            </a:extLst>
          </p:cNvPr>
          <p:cNvSpPr/>
          <p:nvPr/>
        </p:nvSpPr>
        <p:spPr>
          <a:xfrm>
            <a:off x="319178" y="509937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en-GB" sz="1100">
                <a:solidFill>
                  <a:srgbClr val="595959"/>
                </a:solidFill>
              </a:rPr>
              <a:t>Draw a simple diagram which illustrates the linear search algorithm.</a:t>
            </a:r>
          </a:p>
        </p:txBody>
      </p:sp>
    </p:spTree>
    <p:extLst>
      <p:ext uri="{BB962C8B-B14F-4D97-AF65-F5344CB8AC3E}">
        <p14:creationId xmlns:p14="http://schemas.microsoft.com/office/powerpoint/2010/main" val="2183759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8449056" y="853313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2 hours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2"/>
                </a:solidFill>
                <a:latin typeface="Century Gothic" panose="020B0502020202020204" pitchFamily="34" charset="0"/>
              </a:rPr>
              <a:t>17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7" y="907161"/>
            <a:ext cx="7706027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595959"/>
                </a:solidFill>
                <a:latin typeface="+mj-lt"/>
              </a:rPr>
              <a:t>Algorithms: from theory to practice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95959"/>
                </a:solidFill>
                <a:latin typeface="Century Gothic" panose="020B0502020202020204" pitchFamily="34" charset="0"/>
              </a:rPr>
              <a:t>Linear search programming task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7647142-5303-4943-A761-376AF0C967F7}"/>
              </a:ext>
            </a:extLst>
          </p:cNvPr>
          <p:cNvSpPr/>
          <p:nvPr/>
        </p:nvSpPr>
        <p:spPr>
          <a:xfrm>
            <a:off x="401494" y="2593011"/>
            <a:ext cx="11360200" cy="379826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>
              <a:solidFill>
                <a:srgbClr val="595959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CF7012-E2DD-415C-A810-2613F3C244EB}"/>
              </a:ext>
            </a:extLst>
          </p:cNvPr>
          <p:cNvSpPr/>
          <p:nvPr/>
        </p:nvSpPr>
        <p:spPr>
          <a:xfrm>
            <a:off x="319177" y="1320527"/>
            <a:ext cx="113602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5"/>
            </a:pPr>
            <a:r>
              <a:rPr lang="en-GB" sz="1100">
                <a:solidFill>
                  <a:srgbClr val="595959"/>
                </a:solidFill>
              </a:rPr>
              <a:t>Write out pseudocode for the linear search algorithm.</a:t>
            </a:r>
          </a:p>
          <a:p>
            <a:pPr marL="228600" indent="-228600">
              <a:buFont typeface="+mj-lt"/>
              <a:buAutoNum type="arabicPeriod" startAt="5"/>
            </a:pPr>
            <a:endParaRPr lang="en-GB" sz="1100">
              <a:solidFill>
                <a:srgbClr val="595959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The algorithm should use an array called items which is pre-populated with the following values: "Florida","Georgia","Delaware","Alabama","California“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The algorithm should ask the user to “Enter the state to find:”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If the algorithm locates the state entered by the user in the array it should report back to the screen “Item found at position n”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If the algorithms can not locate the state entered by the user in the array it should report back to the screen “Item not found”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GB" sz="11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1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8449056" y="853313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2 hours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2"/>
                </a:solidFill>
                <a:latin typeface="Century Gothic" panose="020B0502020202020204" pitchFamily="34" charset="0"/>
              </a:rPr>
              <a:t>17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7" y="907161"/>
            <a:ext cx="7706027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595959"/>
                </a:solidFill>
                <a:latin typeface="+mj-lt"/>
              </a:rPr>
              <a:t>Algorithms: from theory to practice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95959"/>
                </a:solidFill>
                <a:latin typeface="Century Gothic" panose="020B0502020202020204" pitchFamily="34" charset="0"/>
              </a:rPr>
              <a:t>Linear search programming task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9D9C2C-6CDF-48A9-BE35-D3F9C59EA6BA}"/>
              </a:ext>
            </a:extLst>
          </p:cNvPr>
          <p:cNvSpPr/>
          <p:nvPr/>
        </p:nvSpPr>
        <p:spPr>
          <a:xfrm>
            <a:off x="319178" y="1320527"/>
            <a:ext cx="1046312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6"/>
            </a:pPr>
            <a:r>
              <a:rPr lang="en-GB" sz="1100">
                <a:solidFill>
                  <a:srgbClr val="595959"/>
                </a:solidFill>
              </a:rPr>
              <a:t>Have a go at coding the linear searching algorithm in a programming language of your choice.</a:t>
            </a:r>
          </a:p>
          <a:p>
            <a:pPr marL="228600" indent="-228600">
              <a:buFont typeface="+mj-lt"/>
              <a:buAutoNum type="arabicPeriod" startAt="6"/>
            </a:pPr>
            <a:endParaRPr lang="en-GB" sz="1100">
              <a:solidFill>
                <a:srgbClr val="595959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The program should work use an array called items which is pre-populated with the following values: "Florida","Georgia","Delaware","Alabama","California“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The program should ask the user to “Enter the state to find:”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If the program locates the state entered by the user in the array it should report back to the screen “Item found at position n”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If the program can not locate the state entered by the user in the array it should report back to the screen “Item not found”</a:t>
            </a:r>
          </a:p>
          <a:p>
            <a:endParaRPr lang="en-GB" sz="1100">
              <a:solidFill>
                <a:srgbClr val="595959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0053A4-07A7-4480-9DB8-4D6809897BDF}"/>
              </a:ext>
            </a:extLst>
          </p:cNvPr>
          <p:cNvGrpSpPr/>
          <p:nvPr/>
        </p:nvGrpSpPr>
        <p:grpSpPr>
          <a:xfrm>
            <a:off x="241860" y="2438401"/>
            <a:ext cx="11588190" cy="4267198"/>
            <a:chOff x="203760" y="3054825"/>
            <a:chExt cx="11588190" cy="365077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F8EB62-7551-4669-AD02-17AB97A8CA8C}"/>
                </a:ext>
              </a:extLst>
            </p:cNvPr>
            <p:cNvSpPr/>
            <p:nvPr/>
          </p:nvSpPr>
          <p:spPr>
            <a:xfrm>
              <a:off x="235360" y="3300137"/>
              <a:ext cx="11556590" cy="3405461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100">
                <a:solidFill>
                  <a:srgbClr val="595959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DD7596-9227-4D7B-B89A-F707D9D5012B}"/>
                </a:ext>
              </a:extLst>
            </p:cNvPr>
            <p:cNvSpPr/>
            <p:nvPr/>
          </p:nvSpPr>
          <p:spPr>
            <a:xfrm>
              <a:off x="203760" y="3054825"/>
              <a:ext cx="3930090" cy="223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100" b="1">
                  <a:solidFill>
                    <a:srgbClr val="595959"/>
                  </a:solidFill>
                </a:rPr>
                <a:t>Cut and paste the code you have written into the box below: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490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8449056" y="853313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½ hour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2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38139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595959"/>
                </a:solidFill>
                <a:latin typeface="+mj-lt"/>
              </a:rPr>
              <a:t>Why did you choose Computer Science?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5792D7-1231-4267-8DD2-ED9992A184FA}"/>
              </a:ext>
            </a:extLst>
          </p:cNvPr>
          <p:cNvSpPr txBox="1"/>
          <p:nvPr/>
        </p:nvSpPr>
        <p:spPr>
          <a:xfrm>
            <a:off x="319178" y="1365161"/>
            <a:ext cx="9785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>
                <a:solidFill>
                  <a:srgbClr val="595959"/>
                </a:solidFill>
              </a:rPr>
              <a:t>In this simple task you get the opportunity to tell me your choices and reasons behind choosing to study Computer Science.  Please answer all questions as best you can.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1F328D-BEBC-41D9-BF0E-96C03388E178}"/>
              </a:ext>
            </a:extLst>
          </p:cNvPr>
          <p:cNvGrpSpPr/>
          <p:nvPr/>
        </p:nvGrpSpPr>
        <p:grpSpPr>
          <a:xfrm>
            <a:off x="319177" y="1674496"/>
            <a:ext cx="11442517" cy="5066681"/>
            <a:chOff x="319177" y="1701929"/>
            <a:chExt cx="11442517" cy="456302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3531975-22D4-4042-AEED-32EF31456E0A}"/>
                </a:ext>
              </a:extLst>
            </p:cNvPr>
            <p:cNvGrpSpPr/>
            <p:nvPr/>
          </p:nvGrpSpPr>
          <p:grpSpPr>
            <a:xfrm>
              <a:off x="319178" y="1701929"/>
              <a:ext cx="11442516" cy="861774"/>
              <a:chOff x="319178" y="1701929"/>
              <a:chExt cx="11442516" cy="86177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76D4ED3-C729-41B2-998F-F46C61CDF858}"/>
                  </a:ext>
                </a:extLst>
              </p:cNvPr>
              <p:cNvSpPr/>
              <p:nvPr/>
            </p:nvSpPr>
            <p:spPr>
              <a:xfrm>
                <a:off x="401494" y="1963539"/>
                <a:ext cx="11360200" cy="600164"/>
              </a:xfrm>
              <a:prstGeom prst="rect">
                <a:avLst/>
              </a:prstGeom>
              <a:no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>
                  <a:solidFill>
                    <a:srgbClr val="595959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032899-3A0B-47B1-946C-6B5CD9E19257}"/>
                  </a:ext>
                </a:extLst>
              </p:cNvPr>
              <p:cNvSpPr/>
              <p:nvPr/>
            </p:nvSpPr>
            <p:spPr>
              <a:xfrm>
                <a:off x="319178" y="1701929"/>
                <a:ext cx="6096000" cy="2356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1100">
                    <a:solidFill>
                      <a:srgbClr val="595959"/>
                    </a:solidFill>
                  </a:rPr>
                  <a:t>1. Why did you choose to study A level Computer Science?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494CFBB-495B-4940-8919-C2B5A33C38F8}"/>
                </a:ext>
              </a:extLst>
            </p:cNvPr>
            <p:cNvGrpSpPr/>
            <p:nvPr/>
          </p:nvGrpSpPr>
          <p:grpSpPr>
            <a:xfrm>
              <a:off x="319177" y="2629834"/>
              <a:ext cx="11442517" cy="861774"/>
              <a:chOff x="319177" y="1701929"/>
              <a:chExt cx="11442517" cy="86177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6ABEB9-72B1-47A2-990A-C641106B0AFF}"/>
                  </a:ext>
                </a:extLst>
              </p:cNvPr>
              <p:cNvSpPr/>
              <p:nvPr/>
            </p:nvSpPr>
            <p:spPr>
              <a:xfrm>
                <a:off x="401494" y="1963539"/>
                <a:ext cx="11360200" cy="600164"/>
              </a:xfrm>
              <a:prstGeom prst="rect">
                <a:avLst/>
              </a:prstGeom>
              <a:no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>
                  <a:solidFill>
                    <a:srgbClr val="595959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373483D-3E47-4020-88DF-5F636C3670B1}"/>
                  </a:ext>
                </a:extLst>
              </p:cNvPr>
              <p:cNvSpPr/>
              <p:nvPr/>
            </p:nvSpPr>
            <p:spPr>
              <a:xfrm>
                <a:off x="319177" y="1701929"/>
                <a:ext cx="7053173" cy="235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>
                    <a:solidFill>
                      <a:srgbClr val="595959"/>
                    </a:solidFill>
                  </a:rPr>
                  <a:t>2. What other courses have you chosen to study at Key Stage 5, and what made you choose this combination?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7EE176D-F113-4082-AC67-71078F44D4B6}"/>
                </a:ext>
              </a:extLst>
            </p:cNvPr>
            <p:cNvGrpSpPr/>
            <p:nvPr/>
          </p:nvGrpSpPr>
          <p:grpSpPr>
            <a:xfrm>
              <a:off x="319178" y="3557739"/>
              <a:ext cx="11442516" cy="861774"/>
              <a:chOff x="319178" y="1701929"/>
              <a:chExt cx="11442516" cy="861774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DA5E77D-53B1-4563-9E60-3B2F0AB8B0F9}"/>
                  </a:ext>
                </a:extLst>
              </p:cNvPr>
              <p:cNvSpPr/>
              <p:nvPr/>
            </p:nvSpPr>
            <p:spPr>
              <a:xfrm>
                <a:off x="401494" y="1963539"/>
                <a:ext cx="11360200" cy="600164"/>
              </a:xfrm>
              <a:prstGeom prst="rect">
                <a:avLst/>
              </a:prstGeom>
              <a:no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>
                  <a:solidFill>
                    <a:srgbClr val="595959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333C293-A82A-46DC-A7F9-DE3D848E15E3}"/>
                  </a:ext>
                </a:extLst>
              </p:cNvPr>
              <p:cNvSpPr/>
              <p:nvPr/>
            </p:nvSpPr>
            <p:spPr>
              <a:xfrm>
                <a:off x="319178" y="1701929"/>
                <a:ext cx="6096000" cy="2356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1100">
                    <a:solidFill>
                      <a:srgbClr val="595959"/>
                    </a:solidFill>
                  </a:rPr>
                  <a:t>3. What are you hoping to achieve from studying Computer Science?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6308E0C-6068-4A99-AC86-03BE7F64F2DA}"/>
                </a:ext>
              </a:extLst>
            </p:cNvPr>
            <p:cNvGrpSpPr/>
            <p:nvPr/>
          </p:nvGrpSpPr>
          <p:grpSpPr>
            <a:xfrm>
              <a:off x="319177" y="4480459"/>
              <a:ext cx="11442517" cy="861774"/>
              <a:chOff x="319177" y="1701929"/>
              <a:chExt cx="11442517" cy="86177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37A45C-27D5-4DCD-AC3F-0EF63CEB5DCA}"/>
                  </a:ext>
                </a:extLst>
              </p:cNvPr>
              <p:cNvSpPr/>
              <p:nvPr/>
            </p:nvSpPr>
            <p:spPr>
              <a:xfrm>
                <a:off x="401494" y="1963539"/>
                <a:ext cx="11360200" cy="600164"/>
              </a:xfrm>
              <a:prstGeom prst="rect">
                <a:avLst/>
              </a:prstGeom>
              <a:no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>
                  <a:solidFill>
                    <a:srgbClr val="595959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252ED4-920D-47C1-A716-9DB40B5774B8}"/>
                  </a:ext>
                </a:extLst>
              </p:cNvPr>
              <p:cNvSpPr/>
              <p:nvPr/>
            </p:nvSpPr>
            <p:spPr>
              <a:xfrm>
                <a:off x="319177" y="1701929"/>
                <a:ext cx="9633421" cy="235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>
                    <a:solidFill>
                      <a:srgbClr val="595959"/>
                    </a:solidFill>
                  </a:rPr>
                  <a:t>4. How would you describe yourself as a learner at GCSE?  What skills where you good at, what areas would you like to improve on? 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C7ECC1C-A0B3-475B-9587-3864FFCF5077}"/>
                </a:ext>
              </a:extLst>
            </p:cNvPr>
            <p:cNvGrpSpPr/>
            <p:nvPr/>
          </p:nvGrpSpPr>
          <p:grpSpPr>
            <a:xfrm>
              <a:off x="319177" y="5403179"/>
              <a:ext cx="11442517" cy="861774"/>
              <a:chOff x="319177" y="1701929"/>
              <a:chExt cx="11442517" cy="86177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95BD90C-ADC2-4A52-B299-0857E4D238F0}"/>
                  </a:ext>
                </a:extLst>
              </p:cNvPr>
              <p:cNvSpPr/>
              <p:nvPr/>
            </p:nvSpPr>
            <p:spPr>
              <a:xfrm>
                <a:off x="401494" y="1963539"/>
                <a:ext cx="11360200" cy="600164"/>
              </a:xfrm>
              <a:prstGeom prst="rect">
                <a:avLst/>
              </a:prstGeom>
              <a:no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100">
                  <a:solidFill>
                    <a:srgbClr val="595959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0AC24C6-9202-4D2A-A6EF-106FCD845543}"/>
                  </a:ext>
                </a:extLst>
              </p:cNvPr>
              <p:cNvSpPr/>
              <p:nvPr/>
            </p:nvSpPr>
            <p:spPr>
              <a:xfrm>
                <a:off x="319177" y="1701929"/>
                <a:ext cx="9633421" cy="235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>
                    <a:solidFill>
                      <a:srgbClr val="595959"/>
                    </a:solidFill>
                  </a:rPr>
                  <a:t>5. What are your other hobbies and interests outside of school? Anything related to Computing?</a:t>
                </a:r>
              </a:p>
            </p:txBody>
          </p:sp>
        </p:grp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95959"/>
                </a:solidFill>
                <a:latin typeface="Century Gothic" panose="020B0502020202020204" pitchFamily="34" charset="0"/>
              </a:rPr>
              <a:t>“Tell me about yourself”</a:t>
            </a:r>
          </a:p>
        </p:txBody>
      </p:sp>
    </p:spTree>
    <p:extLst>
      <p:ext uri="{BB962C8B-B14F-4D97-AF65-F5344CB8AC3E}">
        <p14:creationId xmlns:p14="http://schemas.microsoft.com/office/powerpoint/2010/main" val="160062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8449056" y="853313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1½ hours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2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52210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595959"/>
                </a:solidFill>
                <a:latin typeface="+mj-lt"/>
              </a:rPr>
              <a:t>The Cornell method of note taking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95959"/>
                </a:solidFill>
                <a:latin typeface="Century Gothic" panose="020B0502020202020204" pitchFamily="34" charset="0"/>
              </a:rPr>
              <a:t>Note taking practice task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CF8DB8-384B-49F8-A217-6AB7F6BF2D13}"/>
              </a:ext>
            </a:extLst>
          </p:cNvPr>
          <p:cNvSpPr txBox="1"/>
          <p:nvPr/>
        </p:nvSpPr>
        <p:spPr>
          <a:xfrm>
            <a:off x="319178" y="1417038"/>
            <a:ext cx="7453222" cy="479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rgbClr val="595959"/>
                </a:solidFill>
              </a:rPr>
              <a:t>The expectation to do independent research at A Level will increase dramatically from GCSE.</a:t>
            </a:r>
          </a:p>
          <a:p>
            <a:endParaRPr lang="en-GB" sz="1100">
              <a:solidFill>
                <a:srgbClr val="595959"/>
              </a:solidFill>
            </a:endParaRPr>
          </a:p>
          <a:p>
            <a:r>
              <a:rPr lang="en-GB" sz="1100">
                <a:solidFill>
                  <a:srgbClr val="595959"/>
                </a:solidFill>
              </a:rPr>
              <a:t>There is a real skill to taking decent notes outside of lesson which are of value.   Research has proven that one of the most effective methods is the “Cornell” note taking method.</a:t>
            </a:r>
          </a:p>
          <a:p>
            <a:endParaRPr lang="en-GB" sz="110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>
                <a:solidFill>
                  <a:srgbClr val="595959"/>
                </a:solidFill>
              </a:rPr>
              <a:t>To start download the “Cornell note taking template” from Craig n Dave: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  <a:hlinkClick r:id="rId3"/>
              </a:rPr>
              <a:t>https://craigndave.org/cornell-note-taking/</a:t>
            </a:r>
            <a:r>
              <a:rPr lang="en-GB" sz="1100">
                <a:solidFill>
                  <a:srgbClr val="595959"/>
                </a:solidFill>
              </a:rPr>
              <a:t>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GB" sz="110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>
                <a:solidFill>
                  <a:srgbClr val="595959"/>
                </a:solidFill>
              </a:rPr>
              <a:t>Pick any two of the following videos from Craig ‘n’ Dave: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050">
                <a:solidFill>
                  <a:srgbClr val="595959"/>
                </a:solidFill>
              </a:rPr>
              <a:t>OCR: </a:t>
            </a:r>
            <a:r>
              <a:rPr lang="en-GB" sz="1050">
                <a:solidFill>
                  <a:srgbClr val="59595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https://student.craigndave.org/videos/ocr-alevel-slr01-alu-cu-registers-and-buses</a:t>
            </a:r>
            <a:r>
              <a:rPr lang="en-GB" sz="1050">
                <a:solidFill>
                  <a:srgbClr val="595959"/>
                </a:solidFill>
              </a:rPr>
              <a:t>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050">
                <a:solidFill>
                  <a:srgbClr val="595959"/>
                </a:solidFill>
              </a:rPr>
              <a:t>OCR: </a:t>
            </a:r>
            <a:r>
              <a:rPr lang="en-GB" sz="1050">
                <a:solidFill>
                  <a:srgbClr val="59595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https://student.craigndave.org/videos/ocr-alevel-slr04-paging-segmentation-and-virtual-memory</a:t>
            </a:r>
            <a:r>
              <a:rPr lang="en-GB" sz="1050">
                <a:solidFill>
                  <a:srgbClr val="595959"/>
                </a:solidFill>
              </a:rPr>
              <a:t>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050">
                <a:solidFill>
                  <a:srgbClr val="595959"/>
                </a:solidFill>
              </a:rPr>
              <a:t>OCR: </a:t>
            </a:r>
            <a:r>
              <a:rPr lang="en-GB" sz="1050">
                <a:solidFill>
                  <a:srgbClr val="595959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https://student.craigndave.org/videos/ocr-alevel-slr05-stages-of-compilation</a:t>
            </a:r>
            <a:r>
              <a:rPr lang="en-GB" sz="1050">
                <a:solidFill>
                  <a:srgbClr val="595959"/>
                </a:solidFill>
              </a:rPr>
              <a:t>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050">
                <a:solidFill>
                  <a:srgbClr val="595959"/>
                </a:solidFill>
              </a:rPr>
              <a:t>OCR: </a:t>
            </a:r>
            <a:r>
              <a:rPr lang="en-GB" sz="1050">
                <a:solidFill>
                  <a:srgbClr val="595959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https://student.craigndave.org/videos/ocr-alevel-slr14-data-structures-part-2-graphs</a:t>
            </a:r>
            <a:r>
              <a:rPr lang="en-GB" sz="1050">
                <a:solidFill>
                  <a:srgbClr val="595959"/>
                </a:solidFill>
              </a:rPr>
              <a:t>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GB" sz="105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>
                <a:solidFill>
                  <a:srgbClr val="595959"/>
                </a:solidFill>
              </a:rPr>
              <a:t>Write the title of the video and its topic in the top boxes (use a different sheet for each video).</a:t>
            </a:r>
          </a:p>
          <a:p>
            <a:pPr marL="228600" indent="-228600">
              <a:buFont typeface="+mj-lt"/>
              <a:buAutoNum type="arabicPeriod"/>
            </a:pPr>
            <a:endParaRPr lang="en-GB" sz="110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>
                <a:solidFill>
                  <a:srgbClr val="595959"/>
                </a:solidFill>
              </a:rPr>
              <a:t>In the main “Notes” section, write notes from the video.   You can do this in any way you like, a suggestion might be to rewind slightly when the canvas changes, thinking carefully about what was important in the previous few minutes.</a:t>
            </a:r>
          </a:p>
          <a:p>
            <a:pPr marL="228600" indent="-228600">
              <a:buFont typeface="+mj-lt"/>
              <a:buAutoNum type="arabicPeriod"/>
            </a:pPr>
            <a:endParaRPr lang="en-GB" sz="110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>
                <a:solidFill>
                  <a:srgbClr val="595959"/>
                </a:solidFill>
              </a:rPr>
              <a:t>Having recorded the notes, review them: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Turn each part into a question in the section on the left. 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For example, the notes may say, “The value of the program counter is passed to the memory address register”. 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The question then becomes, “which register is the value of the program counter passed to?” 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Sometimes these questions are easy, and at times they are more difficult to write. 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There may also be more than one valid question.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You will need to decide for yourself which are the most appropriate questions for revision.</a:t>
            </a:r>
          </a:p>
          <a:p>
            <a:pPr marL="228600" indent="-228600">
              <a:buFont typeface="+mj-lt"/>
              <a:buAutoNum type="arabicPeriod"/>
            </a:pPr>
            <a:endParaRPr lang="en-GB" sz="1100">
              <a:solidFill>
                <a:srgbClr val="595959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>
                <a:solidFill>
                  <a:srgbClr val="595959"/>
                </a:solidFill>
              </a:rPr>
              <a:t>Finally pull out all the key words and their definitions words the notes and list them in the bottom section.  </a:t>
            </a:r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936CE3-4834-4C39-822E-AFE9A8A65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550">
            <a:off x="8127683" y="1298502"/>
            <a:ext cx="3564507" cy="5294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682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8449056" y="853313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1½ hours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2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52210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595959"/>
                </a:solidFill>
                <a:latin typeface="+mj-lt"/>
              </a:rPr>
              <a:t>Augmented reality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95959"/>
                </a:solidFill>
                <a:latin typeface="Century Gothic" panose="020B0502020202020204" pitchFamily="34" charset="0"/>
              </a:rPr>
              <a:t>Applying technical knowledge in context task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D98E4-9E49-4CD8-AB01-F770909D7593}"/>
              </a:ext>
            </a:extLst>
          </p:cNvPr>
          <p:cNvSpPr txBox="1"/>
          <p:nvPr/>
        </p:nvSpPr>
        <p:spPr>
          <a:xfrm>
            <a:off x="371568" y="1417038"/>
            <a:ext cx="376152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rgbClr val="595959"/>
                </a:solidFill>
              </a:rPr>
              <a:t>A key skill at A Level is being able to take a topic and then discuss it in the context of different scenarios.</a:t>
            </a:r>
          </a:p>
          <a:p>
            <a:endParaRPr lang="en-GB" sz="1100">
              <a:solidFill>
                <a:srgbClr val="595959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1100">
                <a:solidFill>
                  <a:srgbClr val="595959"/>
                </a:solidFill>
              </a:rPr>
              <a:t>Most theory-based exam questions will be asked in the form of a scenario, simply regurgitating what you know on the topic without contextualising your answer to the scenario will often result in low marks!</a:t>
            </a:r>
          </a:p>
          <a:p>
            <a:endParaRPr lang="en-GB" sz="1100">
              <a:solidFill>
                <a:srgbClr val="595959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1100">
                <a:solidFill>
                  <a:srgbClr val="595959"/>
                </a:solidFill>
              </a:rPr>
              <a:t>The topic for this exercise is “Augmented Reality”.  It is a truly fascinating area of technology which has the potential to change almost every aspect of our daily lives.</a:t>
            </a:r>
          </a:p>
          <a:p>
            <a:endParaRPr lang="en-GB" sz="1100">
              <a:solidFill>
                <a:srgbClr val="595959"/>
              </a:solidFill>
            </a:endParaRPr>
          </a:p>
          <a:p>
            <a:r>
              <a:rPr lang="en-GB" sz="1100">
                <a:solidFill>
                  <a:srgbClr val="595959"/>
                </a:solidFill>
              </a:rPr>
              <a:t>Watch this brief video to learn more: </a:t>
            </a:r>
            <a:r>
              <a:rPr lang="en-GB" sz="1100">
                <a:solidFill>
                  <a:srgbClr val="59595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https://www.youtube.com/watch?v=vQtwWzfzKXI</a:t>
            </a:r>
            <a:endParaRPr lang="en-GB" sz="1100">
              <a:solidFill>
                <a:srgbClr val="595959"/>
              </a:solidFill>
            </a:endParaRPr>
          </a:p>
          <a:p>
            <a:endParaRPr lang="en-GB" sz="1100">
              <a:solidFill>
                <a:srgbClr val="595959"/>
              </a:solidFill>
            </a:endParaRPr>
          </a:p>
          <a:p>
            <a:r>
              <a:rPr lang="en-GB" sz="1100">
                <a:solidFill>
                  <a:srgbClr val="595959"/>
                </a:solidFill>
              </a:rPr>
              <a:t>After watching the video complete the next slide which asks you to discuss the benefits, limitations and risks of augmented reality in the context of:</a:t>
            </a:r>
          </a:p>
          <a:p>
            <a:endParaRPr lang="en-GB" sz="1100">
              <a:solidFill>
                <a:srgbClr val="595959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Medicine &amp; health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Gaming &amp; entertainment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Schools &amp; learning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Travel &amp; tourism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Social media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Transport &amp; navigation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361EE3-4AB2-465B-A71B-BCB43123E291}"/>
              </a:ext>
            </a:extLst>
          </p:cNvPr>
          <p:cNvGrpSpPr/>
          <p:nvPr/>
        </p:nvGrpSpPr>
        <p:grpSpPr>
          <a:xfrm>
            <a:off x="4235171" y="1417038"/>
            <a:ext cx="7907877" cy="4515711"/>
            <a:chOff x="4235171" y="1417038"/>
            <a:chExt cx="7907877" cy="451571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D5D6BF-B14A-45AA-9B80-DDEAFDCF2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5171" y="1417038"/>
              <a:ext cx="7791450" cy="431482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8FBA33-4264-4BC0-A824-3DA9A5266914}"/>
                </a:ext>
              </a:extLst>
            </p:cNvPr>
            <p:cNvSpPr txBox="1"/>
            <p:nvPr/>
          </p:nvSpPr>
          <p:spPr>
            <a:xfrm>
              <a:off x="7428296" y="5717305"/>
              <a:ext cx="471475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>
                  <a:solidFill>
                    <a:srgbClr val="595959"/>
                  </a:solidFill>
                </a:rPr>
                <a:t>Image by Oyundari Zorigtbaatar (20 March 2016) </a:t>
              </a:r>
              <a:r>
                <a:rPr lang="en-GB" sz="800">
                  <a:solidFill>
                    <a:srgbClr val="595959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https://creativecommons.org/licenses/by-sa/4.0/legalcode</a:t>
              </a:r>
              <a:r>
                <a:rPr lang="en-GB" sz="800">
                  <a:solidFill>
                    <a:srgbClr val="595959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464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8449056" y="853313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1½ hours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2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52210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595959"/>
                </a:solidFill>
                <a:latin typeface="+mj-lt"/>
              </a:rPr>
              <a:t>Augmented reality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95959"/>
                </a:solidFill>
                <a:latin typeface="Century Gothic" panose="020B0502020202020204" pitchFamily="34" charset="0"/>
              </a:rPr>
              <a:t>Applying technical knowledge in context task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AC5A7A7-5371-4226-998D-A5EB4EA1BF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591428"/>
              </p:ext>
            </p:extLst>
          </p:nvPr>
        </p:nvGraphicFramePr>
        <p:xfrm>
          <a:off x="401494" y="1281680"/>
          <a:ext cx="115663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4582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8449056" y="853313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2 hours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2"/>
                </a:solidFill>
                <a:latin typeface="Century Gothic" panose="020B0502020202020204" pitchFamily="34" charset="0"/>
              </a:rPr>
              <a:t>13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52210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595959"/>
                </a:solidFill>
                <a:latin typeface="+mj-lt"/>
              </a:rPr>
              <a:t>Operating systems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95959"/>
                </a:solidFill>
                <a:latin typeface="Century Gothic" panose="020B0502020202020204" pitchFamily="34" charset="0"/>
              </a:rPr>
              <a:t>Systems software task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600D51F-7293-4680-9209-7952AA996232}"/>
              </a:ext>
            </a:extLst>
          </p:cNvPr>
          <p:cNvSpPr txBox="1"/>
          <p:nvPr/>
        </p:nvSpPr>
        <p:spPr>
          <a:xfrm>
            <a:off x="371568" y="1417038"/>
            <a:ext cx="6811657" cy="214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rgbClr val="595959"/>
                </a:solidFill>
              </a:rPr>
              <a:t>Operating systems are arguably the most important piece of software installed on a computer.</a:t>
            </a:r>
          </a:p>
          <a:p>
            <a:endParaRPr lang="en-GB" sz="1100">
              <a:solidFill>
                <a:srgbClr val="595959"/>
              </a:solidFill>
            </a:endParaRPr>
          </a:p>
          <a:p>
            <a:r>
              <a:rPr lang="en-GB" sz="1100">
                <a:solidFill>
                  <a:srgbClr val="595959"/>
                </a:solidFill>
              </a:rPr>
              <a:t>Carry out some research into the following areas: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The purpose of operating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The roles of operating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The purpose of interrupts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rgbClr val="595959"/>
                </a:solidFill>
              </a:rPr>
              <a:t>How interrupts work as part of the fetch-decode-execute cycle</a:t>
            </a:r>
          </a:p>
          <a:p>
            <a:endParaRPr lang="en-GB" sz="1100">
              <a:solidFill>
                <a:srgbClr val="595959"/>
              </a:solidFill>
            </a:endParaRPr>
          </a:p>
          <a:p>
            <a:r>
              <a:rPr lang="en-GB" sz="1100">
                <a:solidFill>
                  <a:srgbClr val="595959"/>
                </a:solidFill>
              </a:rPr>
              <a:t>Complete the tasks on the following slides.</a:t>
            </a:r>
          </a:p>
          <a:p>
            <a:endParaRPr lang="en-GB" sz="1100">
              <a:solidFill>
                <a:srgbClr val="595959"/>
              </a:solidFill>
            </a:endParaRPr>
          </a:p>
          <a:p>
            <a:endParaRPr lang="en-GB" sz="1100">
              <a:solidFill>
                <a:srgbClr val="595959"/>
              </a:solidFill>
            </a:endParaRPr>
          </a:p>
          <a:p>
            <a:pPr marL="685800" lvl="1" indent="-228600">
              <a:lnSpc>
                <a:spcPct val="120000"/>
              </a:lnSpc>
              <a:buFont typeface="+mj-lt"/>
              <a:buAutoNum type="arabicPeriod"/>
            </a:pPr>
            <a:endParaRPr lang="en-GB" sz="1100">
              <a:solidFill>
                <a:srgbClr val="595959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E054D0C-E1ED-4EDC-BF49-D849FC4C053D}"/>
              </a:ext>
            </a:extLst>
          </p:cNvPr>
          <p:cNvGrpSpPr/>
          <p:nvPr/>
        </p:nvGrpSpPr>
        <p:grpSpPr>
          <a:xfrm>
            <a:off x="371568" y="4588014"/>
            <a:ext cx="6641975" cy="1960777"/>
            <a:chOff x="371568" y="5493875"/>
            <a:chExt cx="6641975" cy="124017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89B9837-8DAA-46D4-A207-3F34C39B5C77}"/>
                </a:ext>
              </a:extLst>
            </p:cNvPr>
            <p:cNvSpPr/>
            <p:nvPr/>
          </p:nvSpPr>
          <p:spPr>
            <a:xfrm>
              <a:off x="371568" y="5493875"/>
              <a:ext cx="6096000" cy="1654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1100" b="1">
                  <a:solidFill>
                    <a:srgbClr val="595959"/>
                  </a:solidFill>
                </a:rPr>
                <a:t>Additional help: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2BEEBC3-C4A6-4BCE-A438-8830F71100B6}"/>
                </a:ext>
              </a:extLst>
            </p:cNvPr>
            <p:cNvSpPr/>
            <p:nvPr/>
          </p:nvSpPr>
          <p:spPr>
            <a:xfrm>
              <a:off x="423959" y="5727204"/>
              <a:ext cx="6589584" cy="100684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100">
                  <a:solidFill>
                    <a:srgbClr val="595959"/>
                  </a:solidFill>
                </a:rPr>
                <a:t>For additional help and support in structuring your answer you might like to watch some of the videos from the following Craig ‘n’ Dave playlists:</a:t>
              </a:r>
            </a:p>
            <a:p>
              <a:endParaRPr lang="en-GB" sz="1100">
                <a:solidFill>
                  <a:srgbClr val="595959"/>
                </a:solidFill>
              </a:endParaRPr>
            </a:p>
            <a:p>
              <a:r>
                <a:rPr lang="en-GB" sz="1100">
                  <a:solidFill>
                    <a:srgbClr val="595959"/>
                  </a:solidFill>
                </a:rPr>
                <a:t>OCR: SLR 4 – Operating systems – Systems software</a:t>
              </a:r>
            </a:p>
            <a:p>
              <a:r>
                <a:rPr lang="en-GB" sz="1100">
                  <a:solidFill>
                    <a:srgbClr val="595959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https://student.craigndave.org/videos/slr-4-operating-systems-systems-software</a:t>
              </a:r>
              <a:r>
                <a:rPr lang="en-GB" sz="1100">
                  <a:solidFill>
                    <a:srgbClr val="595959"/>
                  </a:solidFill>
                </a:rPr>
                <a:t> </a:t>
              </a:r>
            </a:p>
            <a:p>
              <a:endParaRPr lang="en-GB" sz="1100">
                <a:solidFill>
                  <a:srgbClr val="595959"/>
                </a:solidFill>
              </a:endParaRPr>
            </a:p>
            <a:p>
              <a:r>
                <a:rPr lang="en-GB" sz="1100">
                  <a:solidFill>
                    <a:srgbClr val="595959"/>
                  </a:solidFill>
                </a:rPr>
                <a:t>AQA: SLR14 – Hardware &amp; software</a:t>
              </a:r>
            </a:p>
            <a:p>
              <a:r>
                <a:rPr lang="en-GB" sz="1100">
                  <a:solidFill>
                    <a:srgbClr val="595959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https://student.craigndave.org/videos/slr14-hardware-software</a:t>
              </a:r>
              <a:endParaRPr lang="en-GB" sz="1100">
                <a:solidFill>
                  <a:srgbClr val="595959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AF0260D-47A0-4EA5-BA14-8AADB2161BE1}"/>
              </a:ext>
            </a:extLst>
          </p:cNvPr>
          <p:cNvGrpSpPr/>
          <p:nvPr/>
        </p:nvGrpSpPr>
        <p:grpSpPr>
          <a:xfrm>
            <a:off x="7981856" y="1755918"/>
            <a:ext cx="3412348" cy="3610209"/>
            <a:chOff x="7802747" y="1681344"/>
            <a:chExt cx="3412348" cy="3610209"/>
          </a:xfrm>
        </p:grpSpPr>
        <p:pic>
          <p:nvPicPr>
            <p:cNvPr id="51" name="Picture 50" descr="A close up of a logo&#10;&#10;Description automatically generated">
              <a:extLst>
                <a:ext uri="{FF2B5EF4-FFF2-40B4-BE49-F238E27FC236}">
                  <a16:creationId xmlns:a16="http://schemas.microsoft.com/office/drawing/2014/main" id="{732BD2FB-8BFD-4236-9FB4-D6DC9CAAF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747" y="1681344"/>
              <a:ext cx="2351275" cy="2351275"/>
            </a:xfrm>
            <a:prstGeom prst="rect">
              <a:avLst/>
            </a:prstGeom>
          </p:spPr>
        </p:pic>
        <p:pic>
          <p:nvPicPr>
            <p:cNvPr id="52" name="Picture 51" descr="A close up of a logo&#10;&#10;Description automatically generated">
              <a:extLst>
                <a:ext uri="{FF2B5EF4-FFF2-40B4-BE49-F238E27FC236}">
                  <a16:creationId xmlns:a16="http://schemas.microsoft.com/office/drawing/2014/main" id="{B7E6E4E8-CA6D-46DC-AA97-B5C45C24B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8126" y="3204584"/>
              <a:ext cx="2086969" cy="2086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55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8449056" y="853313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2 hours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2"/>
                </a:solidFill>
                <a:latin typeface="Century Gothic" panose="020B0502020202020204" pitchFamily="34" charset="0"/>
              </a:rPr>
              <a:t>13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52210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595959"/>
                </a:solidFill>
                <a:latin typeface="+mj-lt"/>
              </a:rPr>
              <a:t>Operating systems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95959"/>
                </a:solidFill>
                <a:latin typeface="Century Gothic" panose="020B0502020202020204" pitchFamily="34" charset="0"/>
              </a:rPr>
              <a:t>Systems software task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0B6EDAC-93BD-443A-9CFD-2A91B21E8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4792459"/>
              </p:ext>
            </p:extLst>
          </p:nvPr>
        </p:nvGraphicFramePr>
        <p:xfrm>
          <a:off x="506627" y="1800180"/>
          <a:ext cx="11178746" cy="4020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936118F-055F-4AD4-B177-F049AA102198}"/>
              </a:ext>
            </a:extLst>
          </p:cNvPr>
          <p:cNvSpPr txBox="1"/>
          <p:nvPr/>
        </p:nvSpPr>
        <p:spPr>
          <a:xfrm>
            <a:off x="401494" y="1333278"/>
            <a:ext cx="6811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100">
                <a:solidFill>
                  <a:srgbClr val="595959"/>
                </a:solidFill>
              </a:rPr>
              <a:t>List at least 8 different roles an Operating System perform.</a:t>
            </a:r>
          </a:p>
        </p:txBody>
      </p:sp>
    </p:spTree>
    <p:extLst>
      <p:ext uri="{BB962C8B-B14F-4D97-AF65-F5344CB8AC3E}">
        <p14:creationId xmlns:p14="http://schemas.microsoft.com/office/powerpoint/2010/main" val="233278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8449056" y="853313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2 hours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2"/>
                </a:solidFill>
                <a:latin typeface="Century Gothic" panose="020B0502020202020204" pitchFamily="34" charset="0"/>
              </a:rPr>
              <a:t>13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52210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595959"/>
                </a:solidFill>
                <a:latin typeface="+mj-lt"/>
              </a:rPr>
              <a:t>Operating systems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95959"/>
                </a:solidFill>
                <a:latin typeface="Century Gothic" panose="020B0502020202020204" pitchFamily="34" charset="0"/>
              </a:rPr>
              <a:t>Systems software task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49B915-AA39-4286-8B82-0296C367075C}"/>
              </a:ext>
            </a:extLst>
          </p:cNvPr>
          <p:cNvSpPr/>
          <p:nvPr/>
        </p:nvSpPr>
        <p:spPr bwMode="auto">
          <a:xfrm>
            <a:off x="2973702" y="2462888"/>
            <a:ext cx="1268968" cy="1215558"/>
          </a:xfrm>
          <a:prstGeom prst="rect">
            <a:avLst/>
          </a:prstGeom>
          <a:solidFill>
            <a:srgbClr val="FF0000">
              <a:alpha val="10196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>
                <a:solidFill>
                  <a:srgbClr val="595959"/>
                </a:solidFill>
              </a:rPr>
              <a:t>Execute instruction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E8A229-6FA4-40A6-B3E7-207022486136}"/>
              </a:ext>
            </a:extLst>
          </p:cNvPr>
          <p:cNvSpPr/>
          <p:nvPr/>
        </p:nvSpPr>
        <p:spPr bwMode="auto">
          <a:xfrm>
            <a:off x="5461516" y="2439466"/>
            <a:ext cx="1268968" cy="121555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>
                <a:solidFill>
                  <a:srgbClr val="595959"/>
                </a:solidFill>
              </a:rPr>
              <a:t>Any higher priority interrupts to be processed?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8BEEB8-75B7-4695-A1FA-06AE32484B1A}"/>
              </a:ext>
            </a:extLst>
          </p:cNvPr>
          <p:cNvSpPr/>
          <p:nvPr/>
        </p:nvSpPr>
        <p:spPr bwMode="auto">
          <a:xfrm>
            <a:off x="262708" y="2462888"/>
            <a:ext cx="1268968" cy="1215558"/>
          </a:xfrm>
          <a:prstGeom prst="rect">
            <a:avLst/>
          </a:prstGeom>
          <a:solidFill>
            <a:srgbClr val="FF0000">
              <a:alpha val="10196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>
                <a:solidFill>
                  <a:srgbClr val="595959"/>
                </a:solidFill>
              </a:rPr>
              <a:t>Fetch next instruction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9AFBEB-C301-4F3A-ABA2-ABFADD309367}"/>
              </a:ext>
            </a:extLst>
          </p:cNvPr>
          <p:cNvSpPr/>
          <p:nvPr/>
        </p:nvSpPr>
        <p:spPr bwMode="auto">
          <a:xfrm>
            <a:off x="1618205" y="2462888"/>
            <a:ext cx="1268968" cy="1215558"/>
          </a:xfrm>
          <a:prstGeom prst="rect">
            <a:avLst/>
          </a:prstGeom>
          <a:solidFill>
            <a:srgbClr val="FF0000">
              <a:alpha val="10196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>
                <a:solidFill>
                  <a:srgbClr val="595959"/>
                </a:solidFill>
              </a:rPr>
              <a:t>Decode instruction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93ACC-8FF3-4FBA-A53D-500BC64F8E61}"/>
              </a:ext>
            </a:extLst>
          </p:cNvPr>
          <p:cNvSpPr/>
          <p:nvPr/>
        </p:nvSpPr>
        <p:spPr bwMode="auto">
          <a:xfrm>
            <a:off x="4830026" y="5131431"/>
            <a:ext cx="1268968" cy="1215558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>
                <a:solidFill>
                  <a:srgbClr val="595959"/>
                </a:solidFill>
              </a:rPr>
              <a:t>Put registers on the memory stack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3A263D-D186-452A-AF76-356A0F27B262}"/>
              </a:ext>
            </a:extLst>
          </p:cNvPr>
          <p:cNvSpPr/>
          <p:nvPr/>
        </p:nvSpPr>
        <p:spPr bwMode="auto">
          <a:xfrm>
            <a:off x="6406702" y="5131431"/>
            <a:ext cx="1268968" cy="1215558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>
                <a:solidFill>
                  <a:srgbClr val="595959"/>
                </a:solidFill>
              </a:rPr>
              <a:t>Interrupt service routine loaded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B9E0AA-C95E-414A-A2DE-1DDC6BB1F4BC}"/>
              </a:ext>
            </a:extLst>
          </p:cNvPr>
          <p:cNvSpPr/>
          <p:nvPr/>
        </p:nvSpPr>
        <p:spPr bwMode="auto">
          <a:xfrm>
            <a:off x="269076" y="3836037"/>
            <a:ext cx="1268968" cy="1215558"/>
          </a:xfrm>
          <a:prstGeom prst="rect">
            <a:avLst/>
          </a:prstGeom>
          <a:solidFill>
            <a:schemeClr val="accent6">
              <a:lumMod val="40000"/>
              <a:lumOff val="60000"/>
              <a:alpha val="10196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400">
                <a:solidFill>
                  <a:srgbClr val="595959"/>
                </a:solidFill>
              </a:rPr>
              <a:t>Fetch next instruction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840D41-A6F4-425E-88A1-5B500E8E79BB}"/>
              </a:ext>
            </a:extLst>
          </p:cNvPr>
          <p:cNvSpPr/>
          <p:nvPr/>
        </p:nvSpPr>
        <p:spPr bwMode="auto">
          <a:xfrm>
            <a:off x="1629997" y="3836037"/>
            <a:ext cx="1268968" cy="1215558"/>
          </a:xfrm>
          <a:prstGeom prst="rect">
            <a:avLst/>
          </a:prstGeom>
          <a:solidFill>
            <a:schemeClr val="accent6">
              <a:lumMod val="40000"/>
              <a:lumOff val="60000"/>
              <a:alpha val="10196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400">
                <a:solidFill>
                  <a:srgbClr val="595959"/>
                </a:solidFill>
              </a:rPr>
              <a:t>Decode instruction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CC9803-B2C3-41A7-873B-532C3E3D4F44}"/>
              </a:ext>
            </a:extLst>
          </p:cNvPr>
          <p:cNvSpPr/>
          <p:nvPr/>
        </p:nvSpPr>
        <p:spPr bwMode="auto">
          <a:xfrm>
            <a:off x="2990918" y="3836037"/>
            <a:ext cx="1268968" cy="1215558"/>
          </a:xfrm>
          <a:prstGeom prst="rect">
            <a:avLst/>
          </a:prstGeom>
          <a:solidFill>
            <a:schemeClr val="accent6">
              <a:lumMod val="40000"/>
              <a:lumOff val="60000"/>
              <a:alpha val="10196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400">
                <a:solidFill>
                  <a:srgbClr val="595959"/>
                </a:solidFill>
              </a:rPr>
              <a:t>Execute instruction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AE13DB-4C12-4CD9-9FC6-6321EADB6BAA}"/>
              </a:ext>
            </a:extLst>
          </p:cNvPr>
          <p:cNvSpPr/>
          <p:nvPr/>
        </p:nvSpPr>
        <p:spPr bwMode="auto">
          <a:xfrm>
            <a:off x="8424624" y="2606549"/>
            <a:ext cx="1268968" cy="1215558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>
                <a:solidFill>
                  <a:srgbClr val="595959"/>
                </a:solidFill>
              </a:rPr>
              <a:t>Any higher priority interrupts to be processed?</a:t>
            </a:r>
          </a:p>
        </p:txBody>
      </p:sp>
      <p:cxnSp>
        <p:nvCxnSpPr>
          <p:cNvPr id="20" name="Elbow Connector 4">
            <a:extLst>
              <a:ext uri="{FF2B5EF4-FFF2-40B4-BE49-F238E27FC236}">
                <a16:creationId xmlns:a16="http://schemas.microsoft.com/office/drawing/2014/main" id="{4F1C8AF8-F086-4DA0-8AD4-02C602F0681F}"/>
              </a:ext>
            </a:extLst>
          </p:cNvPr>
          <p:cNvCxnSpPr>
            <a:cxnSpLocks/>
            <a:stCxn id="9" idx="0"/>
          </p:cNvCxnSpPr>
          <p:nvPr/>
        </p:nvCxnSpPr>
        <p:spPr>
          <a:xfrm rot="16200000" flipV="1">
            <a:off x="4311383" y="654849"/>
            <a:ext cx="223757" cy="334547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AEB629-E618-4572-9A99-202AC580EB1D}"/>
              </a:ext>
            </a:extLst>
          </p:cNvPr>
          <p:cNvCxnSpPr>
            <a:cxnSpLocks/>
          </p:cNvCxnSpPr>
          <p:nvPr/>
        </p:nvCxnSpPr>
        <p:spPr>
          <a:xfrm>
            <a:off x="8169948" y="5441966"/>
            <a:ext cx="1277215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3292EC1-B98A-4713-A536-C05E720781A1}"/>
              </a:ext>
            </a:extLst>
          </p:cNvPr>
          <p:cNvSpPr txBox="1"/>
          <p:nvPr/>
        </p:nvSpPr>
        <p:spPr>
          <a:xfrm>
            <a:off x="8169948" y="5448317"/>
            <a:ext cx="1277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rgbClr val="595959"/>
                </a:solidFill>
              </a:rPr>
              <a:t>When interrupt code complete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F4ED0B-CAB1-4468-8ADA-2B1F5497F6F4}"/>
              </a:ext>
            </a:extLst>
          </p:cNvPr>
          <p:cNvSpPr txBox="1"/>
          <p:nvPr/>
        </p:nvSpPr>
        <p:spPr>
          <a:xfrm>
            <a:off x="9065459" y="2311158"/>
            <a:ext cx="349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>
                <a:solidFill>
                  <a:srgbClr val="595959"/>
                </a:solidFill>
              </a:rPr>
              <a:t>No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EDB17A-45AF-4D2F-BE9E-FFF1B13DE9CF}"/>
              </a:ext>
            </a:extLst>
          </p:cNvPr>
          <p:cNvSpPr txBox="1"/>
          <p:nvPr/>
        </p:nvSpPr>
        <p:spPr>
          <a:xfrm>
            <a:off x="4986316" y="3684797"/>
            <a:ext cx="3786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>
                <a:solidFill>
                  <a:srgbClr val="595959"/>
                </a:solidFill>
              </a:rPr>
              <a:t>Yes</a:t>
            </a:r>
          </a:p>
        </p:txBody>
      </p:sp>
      <p:cxnSp>
        <p:nvCxnSpPr>
          <p:cNvPr id="27" name="Elbow Connector 55">
            <a:extLst>
              <a:ext uri="{FF2B5EF4-FFF2-40B4-BE49-F238E27FC236}">
                <a16:creationId xmlns:a16="http://schemas.microsoft.com/office/drawing/2014/main" id="{574512EF-8479-40C3-87E1-06A94C479163}"/>
              </a:ext>
            </a:extLst>
          </p:cNvPr>
          <p:cNvCxnSpPr>
            <a:cxnSpLocks/>
            <a:stCxn id="9" idx="2"/>
          </p:cNvCxnSpPr>
          <p:nvPr/>
        </p:nvCxnSpPr>
        <p:spPr>
          <a:xfrm rot="5400000">
            <a:off x="5268498" y="3302494"/>
            <a:ext cx="474972" cy="118003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1F4710A-4841-411B-80B5-5C8AD5820337}"/>
              </a:ext>
            </a:extLst>
          </p:cNvPr>
          <p:cNvSpPr txBox="1"/>
          <p:nvPr/>
        </p:nvSpPr>
        <p:spPr>
          <a:xfrm>
            <a:off x="4963683" y="2201277"/>
            <a:ext cx="3497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>
                <a:solidFill>
                  <a:srgbClr val="595959"/>
                </a:solidFill>
              </a:rPr>
              <a:t>No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3C7288-7AAD-4FCC-A17E-FBEA54EDF575}"/>
              </a:ext>
            </a:extLst>
          </p:cNvPr>
          <p:cNvSpPr txBox="1"/>
          <p:nvPr/>
        </p:nvSpPr>
        <p:spPr>
          <a:xfrm>
            <a:off x="9065459" y="3855888"/>
            <a:ext cx="3786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>
                <a:solidFill>
                  <a:srgbClr val="595959"/>
                </a:solidFill>
              </a:rPr>
              <a:t>Yes</a:t>
            </a:r>
          </a:p>
        </p:txBody>
      </p:sp>
      <p:cxnSp>
        <p:nvCxnSpPr>
          <p:cNvPr id="31" name="Elbow Connector 64">
            <a:extLst>
              <a:ext uri="{FF2B5EF4-FFF2-40B4-BE49-F238E27FC236}">
                <a16:creationId xmlns:a16="http://schemas.microsoft.com/office/drawing/2014/main" id="{6A076233-ED52-4A28-B841-6C5AA6B099EE}"/>
              </a:ext>
            </a:extLst>
          </p:cNvPr>
          <p:cNvCxnSpPr/>
          <p:nvPr/>
        </p:nvCxnSpPr>
        <p:spPr>
          <a:xfrm rot="5400000">
            <a:off x="8249586" y="3629127"/>
            <a:ext cx="616543" cy="100250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A33E049-D181-4D65-899B-6FC31185C603}"/>
              </a:ext>
            </a:extLst>
          </p:cNvPr>
          <p:cNvSpPr/>
          <p:nvPr/>
        </p:nvSpPr>
        <p:spPr bwMode="auto">
          <a:xfrm>
            <a:off x="10385232" y="4448203"/>
            <a:ext cx="1268968" cy="1215558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>
                <a:solidFill>
                  <a:srgbClr val="595959"/>
                </a:solidFill>
              </a:rPr>
              <a:t>Pop registers off the memory stack</a:t>
            </a:r>
          </a:p>
        </p:txBody>
      </p:sp>
      <p:cxnSp>
        <p:nvCxnSpPr>
          <p:cNvPr id="34" name="Elbow Connector 28">
            <a:extLst>
              <a:ext uri="{FF2B5EF4-FFF2-40B4-BE49-F238E27FC236}">
                <a16:creationId xmlns:a16="http://schemas.microsoft.com/office/drawing/2014/main" id="{C144B1FA-ED63-457D-8A7A-F8109E9A06C5}"/>
              </a:ext>
            </a:extLst>
          </p:cNvPr>
          <p:cNvCxnSpPr>
            <a:cxnSpLocks/>
            <a:stCxn id="33" idx="3"/>
          </p:cNvCxnSpPr>
          <p:nvPr/>
        </p:nvCxnSpPr>
        <p:spPr>
          <a:xfrm flipH="1" flipV="1">
            <a:off x="925158" y="1964496"/>
            <a:ext cx="10729042" cy="3091486"/>
          </a:xfrm>
          <a:prstGeom prst="bentConnector3">
            <a:avLst>
              <a:gd name="adj1" fmla="val -213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872F7B2-EF6F-4187-BA65-B88ABE333631}"/>
              </a:ext>
            </a:extLst>
          </p:cNvPr>
          <p:cNvSpPr txBox="1"/>
          <p:nvPr/>
        </p:nvSpPr>
        <p:spPr>
          <a:xfrm>
            <a:off x="401494" y="1333278"/>
            <a:ext cx="6811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n-GB" sz="1100">
                <a:solidFill>
                  <a:srgbClr val="595959"/>
                </a:solidFill>
              </a:rPr>
              <a:t>Rearrange the elements in the diagram below to show hoe the fetch-decode-execute cycle handles interrupts.</a:t>
            </a:r>
          </a:p>
        </p:txBody>
      </p:sp>
    </p:spTree>
    <p:extLst>
      <p:ext uri="{BB962C8B-B14F-4D97-AF65-F5344CB8AC3E}">
        <p14:creationId xmlns:p14="http://schemas.microsoft.com/office/powerpoint/2010/main" val="254633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704201-C86B-4102-B647-35CDF4DFEEC5}"/>
              </a:ext>
            </a:extLst>
          </p:cNvPr>
          <p:cNvSpPr txBox="1">
            <a:spLocks/>
          </p:cNvSpPr>
          <p:nvPr/>
        </p:nvSpPr>
        <p:spPr>
          <a:xfrm>
            <a:off x="8449056" y="853313"/>
            <a:ext cx="3742944" cy="362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>
                <a:solidFill>
                  <a:srgbClr val="595959"/>
                </a:solidFill>
                <a:latin typeface="Century Gothic" panose="020B0502020202020204" pitchFamily="34" charset="0"/>
              </a:rPr>
              <a:t>Expected time to complete: 2 hours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17E321-EDDB-4CA4-AC84-7B3E02F4209A}"/>
              </a:ext>
            </a:extLst>
          </p:cNvPr>
          <p:cNvSpPr/>
          <p:nvPr/>
        </p:nvSpPr>
        <p:spPr>
          <a:xfrm>
            <a:off x="89650" y="89390"/>
            <a:ext cx="623688" cy="62368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2"/>
                </a:solidFill>
                <a:latin typeface="Century Gothic" panose="020B0502020202020204" pitchFamily="34" charset="0"/>
              </a:rPr>
              <a:t>13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889C2-0507-4F04-AAA7-B40DD52A38CD}"/>
              </a:ext>
            </a:extLst>
          </p:cNvPr>
          <p:cNvSpPr txBox="1">
            <a:spLocks/>
          </p:cNvSpPr>
          <p:nvPr/>
        </p:nvSpPr>
        <p:spPr>
          <a:xfrm>
            <a:off x="319178" y="907161"/>
            <a:ext cx="5221010" cy="36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595959"/>
                </a:solidFill>
                <a:latin typeface="+mj-lt"/>
              </a:rPr>
              <a:t>Operating systems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0616FA2-69CE-4F4B-873E-9DA9432534A7}"/>
              </a:ext>
            </a:extLst>
          </p:cNvPr>
          <p:cNvSpPr txBox="1">
            <a:spLocks/>
          </p:cNvSpPr>
          <p:nvPr/>
        </p:nvSpPr>
        <p:spPr>
          <a:xfrm>
            <a:off x="740229" y="84272"/>
            <a:ext cx="9431382" cy="66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>
                <a:solidFill>
                  <a:srgbClr val="595959"/>
                </a:solidFill>
                <a:latin typeface="Century Gothic" panose="020B0502020202020204" pitchFamily="34" charset="0"/>
              </a:rPr>
              <a:t>Systems software task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0A8AFF-BCD7-4632-AD20-AA52EF77D260}"/>
              </a:ext>
            </a:extLst>
          </p:cNvPr>
          <p:cNvSpPr txBox="1"/>
          <p:nvPr/>
        </p:nvSpPr>
        <p:spPr>
          <a:xfrm>
            <a:off x="401494" y="1333278"/>
            <a:ext cx="6811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en-GB" sz="1100">
                <a:solidFill>
                  <a:srgbClr val="595959"/>
                </a:solidFill>
              </a:rPr>
              <a:t>Drag the labels into their correct place on the following diagram:</a:t>
            </a:r>
          </a:p>
        </p:txBody>
      </p:sp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id="{ADAD1C98-3F91-4F24-B85D-6A2B9AADBA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0204446"/>
              </p:ext>
            </p:extLst>
          </p:nvPr>
        </p:nvGraphicFramePr>
        <p:xfrm>
          <a:off x="504858" y="1761861"/>
          <a:ext cx="5415175" cy="4480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7E521768-D14C-4E47-8572-CEA41EE5E10B}"/>
              </a:ext>
            </a:extLst>
          </p:cNvPr>
          <p:cNvSpPr txBox="1"/>
          <p:nvPr/>
        </p:nvSpPr>
        <p:spPr>
          <a:xfrm>
            <a:off x="6445647" y="1333278"/>
            <a:ext cx="51870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en-GB" sz="1100">
                <a:solidFill>
                  <a:srgbClr val="595959"/>
                </a:solidFill>
              </a:rPr>
              <a:t>Explain what this diagram is showing: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30037D-CBEA-4C1B-8486-08D8439F90B5}"/>
              </a:ext>
            </a:extLst>
          </p:cNvPr>
          <p:cNvSpPr/>
          <p:nvPr/>
        </p:nvSpPr>
        <p:spPr>
          <a:xfrm>
            <a:off x="6544774" y="1667569"/>
            <a:ext cx="5316047" cy="15092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>
              <a:solidFill>
                <a:srgbClr val="59595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08191F-721D-451A-AFF3-A5245B901712}"/>
              </a:ext>
            </a:extLst>
          </p:cNvPr>
          <p:cNvSpPr txBox="1"/>
          <p:nvPr/>
        </p:nvSpPr>
        <p:spPr>
          <a:xfrm>
            <a:off x="9529362" y="4469386"/>
            <a:ext cx="859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595959"/>
                </a:solidFill>
              </a:rPr>
              <a:t>User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9F1C73-EFF6-49A9-95C5-45D82E40D413}"/>
              </a:ext>
            </a:extLst>
          </p:cNvPr>
          <p:cNvSpPr txBox="1"/>
          <p:nvPr/>
        </p:nvSpPr>
        <p:spPr>
          <a:xfrm>
            <a:off x="6544774" y="5001502"/>
            <a:ext cx="1973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595959"/>
                </a:solidFill>
              </a:rPr>
              <a:t>Applications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E9A8DB-11F8-4C88-A985-F3C5D7B823E9}"/>
              </a:ext>
            </a:extLst>
          </p:cNvPr>
          <p:cNvSpPr txBox="1"/>
          <p:nvPr/>
        </p:nvSpPr>
        <p:spPr>
          <a:xfrm>
            <a:off x="8684334" y="5001502"/>
            <a:ext cx="2753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595959"/>
                </a:solidFill>
              </a:rPr>
              <a:t>Operating System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01688-6623-4E8D-A06B-155542CD578E}"/>
              </a:ext>
            </a:extLst>
          </p:cNvPr>
          <p:cNvSpPr txBox="1"/>
          <p:nvPr/>
        </p:nvSpPr>
        <p:spPr>
          <a:xfrm>
            <a:off x="7214640" y="4469386"/>
            <a:ext cx="1612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595959"/>
                </a:solidFill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2136918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aig'n'Dave">
      <a:dk1>
        <a:srgbClr val="538135"/>
      </a:dk1>
      <a:lt1>
        <a:sysClr val="window" lastClr="FFFFFF"/>
      </a:lt1>
      <a:dk2>
        <a:srgbClr val="538135"/>
      </a:dk2>
      <a:lt2>
        <a:srgbClr val="E7E6E6"/>
      </a:lt2>
      <a:accent1>
        <a:srgbClr val="823554"/>
      </a:accent1>
      <a:accent2>
        <a:srgbClr val="824C35"/>
      </a:accent2>
      <a:accent3>
        <a:srgbClr val="357382"/>
      </a:accent3>
      <a:accent4>
        <a:srgbClr val="A5A5A5"/>
      </a:accent4>
      <a:accent5>
        <a:srgbClr val="E7E6E6"/>
      </a:accent5>
      <a:accent6>
        <a:srgbClr val="70AD47"/>
      </a:accent6>
      <a:hlink>
        <a:srgbClr val="548235"/>
      </a:hlink>
      <a:folHlink>
        <a:srgbClr val="548235"/>
      </a:folHlink>
    </a:clrScheme>
    <a:fontScheme name="Craig'n'Dave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2007</Words>
  <Application>Microsoft Office PowerPoint</Application>
  <PresentationFormat>Widescreen</PresentationFormat>
  <Paragraphs>301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Hillyard</dc:creator>
  <cp:lastModifiedBy>D WARD</cp:lastModifiedBy>
  <cp:revision>3</cp:revision>
  <dcterms:created xsi:type="dcterms:W3CDTF">2019-09-17T11:01:38Z</dcterms:created>
  <dcterms:modified xsi:type="dcterms:W3CDTF">2023-06-21T13:09:05Z</dcterms:modified>
</cp:coreProperties>
</file>